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29"/>
  </p:notesMasterIdLst>
  <p:sldIdLst>
    <p:sldId id="256" r:id="rId2"/>
    <p:sldId id="257" r:id="rId3"/>
    <p:sldId id="305" r:id="rId4"/>
    <p:sldId id="306" r:id="rId5"/>
    <p:sldId id="259" r:id="rId6"/>
    <p:sldId id="258" r:id="rId7"/>
    <p:sldId id="261" r:id="rId8"/>
    <p:sldId id="262" r:id="rId9"/>
    <p:sldId id="300" r:id="rId10"/>
    <p:sldId id="260" r:id="rId11"/>
    <p:sldId id="264" r:id="rId12"/>
    <p:sldId id="265" r:id="rId13"/>
    <p:sldId id="266" r:id="rId14"/>
    <p:sldId id="267" r:id="rId15"/>
    <p:sldId id="268" r:id="rId16"/>
    <p:sldId id="269" r:id="rId17"/>
    <p:sldId id="270" r:id="rId18"/>
    <p:sldId id="271" r:id="rId19"/>
    <p:sldId id="296" r:id="rId20"/>
    <p:sldId id="298" r:id="rId21"/>
    <p:sldId id="299" r:id="rId22"/>
    <p:sldId id="303" r:id="rId23"/>
    <p:sldId id="304" r:id="rId24"/>
    <p:sldId id="302" r:id="rId25"/>
    <p:sldId id="272" r:id="rId26"/>
    <p:sldId id="263" r:id="rId27"/>
    <p:sldId id="273"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1348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1460" autoAdjust="0"/>
  </p:normalViewPr>
  <p:slideViewPr>
    <p:cSldViewPr snapToGrid="0">
      <p:cViewPr varScale="1">
        <p:scale>
          <a:sx n="71" d="100"/>
          <a:sy n="71" d="100"/>
        </p:scale>
        <p:origin x="1896" y="66"/>
      </p:cViewPr>
      <p:guideLst>
        <p:guide orient="horz" pos="2160"/>
        <p:guide pos="2880"/>
      </p:guideLst>
    </p:cSldViewPr>
  </p:slideViewPr>
  <p:outlineViewPr>
    <p:cViewPr>
      <p:scale>
        <a:sx n="33" d="100"/>
        <a:sy n="33" d="100"/>
      </p:scale>
      <p:origin x="0" y="-3115"/>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Boom" userId="4ac9d862-b4cf-409c-8656-7175d19249c8" providerId="ADAL" clId="{6416FAA2-84A2-4823-9D76-457D98273D2F}"/>
    <pc:docChg chg="undo redo custSel addSld modSld">
      <pc:chgData name="Andrea Boom" userId="4ac9d862-b4cf-409c-8656-7175d19249c8" providerId="ADAL" clId="{6416FAA2-84A2-4823-9D76-457D98273D2F}" dt="2021-04-13T15:22:18.986" v="1349" actId="20577"/>
      <pc:docMkLst>
        <pc:docMk/>
      </pc:docMkLst>
      <pc:sldChg chg="modSp mod">
        <pc:chgData name="Andrea Boom" userId="4ac9d862-b4cf-409c-8656-7175d19249c8" providerId="ADAL" clId="{6416FAA2-84A2-4823-9D76-457D98273D2F}" dt="2021-04-13T09:55:26.648" v="689" actId="20577"/>
        <pc:sldMkLst>
          <pc:docMk/>
          <pc:sldMk cId="576268221" sldId="256"/>
        </pc:sldMkLst>
        <pc:spChg chg="mod">
          <ac:chgData name="Andrea Boom" userId="4ac9d862-b4cf-409c-8656-7175d19249c8" providerId="ADAL" clId="{6416FAA2-84A2-4823-9D76-457D98273D2F}" dt="2021-04-13T09:55:26.648" v="689" actId="20577"/>
          <ac:spMkLst>
            <pc:docMk/>
            <pc:sldMk cId="576268221" sldId="256"/>
            <ac:spMk id="3" creationId="{1066F45E-6316-4F85-8188-147DE22A994C}"/>
          </ac:spMkLst>
        </pc:spChg>
      </pc:sldChg>
      <pc:sldChg chg="modNotesTx">
        <pc:chgData name="Andrea Boom" userId="4ac9d862-b4cf-409c-8656-7175d19249c8" providerId="ADAL" clId="{6416FAA2-84A2-4823-9D76-457D98273D2F}" dt="2021-04-13T15:14:34.183" v="1321" actId="20577"/>
        <pc:sldMkLst>
          <pc:docMk/>
          <pc:sldMk cId="1710854451" sldId="259"/>
        </pc:sldMkLst>
      </pc:sldChg>
      <pc:sldChg chg="modSp mod">
        <pc:chgData name="Andrea Boom" userId="4ac9d862-b4cf-409c-8656-7175d19249c8" providerId="ADAL" clId="{6416FAA2-84A2-4823-9D76-457D98273D2F}" dt="2021-04-13T15:22:18.986" v="1349" actId="20577"/>
        <pc:sldMkLst>
          <pc:docMk/>
          <pc:sldMk cId="1172217671" sldId="260"/>
        </pc:sldMkLst>
        <pc:spChg chg="mod">
          <ac:chgData name="Andrea Boom" userId="4ac9d862-b4cf-409c-8656-7175d19249c8" providerId="ADAL" clId="{6416FAA2-84A2-4823-9D76-457D98273D2F}" dt="2021-04-13T15:22:18.986" v="1349" actId="20577"/>
          <ac:spMkLst>
            <pc:docMk/>
            <pc:sldMk cId="1172217671" sldId="260"/>
            <ac:spMk id="5" creationId="{09A3FF38-44B0-44B8-BE39-828F506FB6F7}"/>
          </ac:spMkLst>
        </pc:spChg>
      </pc:sldChg>
      <pc:sldChg chg="modSp mod">
        <pc:chgData name="Andrea Boom" userId="4ac9d862-b4cf-409c-8656-7175d19249c8" providerId="ADAL" clId="{6416FAA2-84A2-4823-9D76-457D98273D2F}" dt="2021-04-13T09:42:19.980" v="565" actId="20577"/>
        <pc:sldMkLst>
          <pc:docMk/>
          <pc:sldMk cId="3104643255" sldId="262"/>
        </pc:sldMkLst>
        <pc:spChg chg="mod">
          <ac:chgData name="Andrea Boom" userId="4ac9d862-b4cf-409c-8656-7175d19249c8" providerId="ADAL" clId="{6416FAA2-84A2-4823-9D76-457D98273D2F}" dt="2021-04-13T09:42:19.980" v="565" actId="20577"/>
          <ac:spMkLst>
            <pc:docMk/>
            <pc:sldMk cId="3104643255" sldId="262"/>
            <ac:spMk id="3" creationId="{3D24772D-3196-4ADA-A449-0A959814BD94}"/>
          </ac:spMkLst>
        </pc:spChg>
      </pc:sldChg>
      <pc:sldChg chg="modSp mod">
        <pc:chgData name="Andrea Boom" userId="4ac9d862-b4cf-409c-8656-7175d19249c8" providerId="ADAL" clId="{6416FAA2-84A2-4823-9D76-457D98273D2F}" dt="2021-04-13T09:55:15.368" v="674" actId="20577"/>
        <pc:sldMkLst>
          <pc:docMk/>
          <pc:sldMk cId="704353204" sldId="263"/>
        </pc:sldMkLst>
        <pc:spChg chg="mod">
          <ac:chgData name="Andrea Boom" userId="4ac9d862-b4cf-409c-8656-7175d19249c8" providerId="ADAL" clId="{6416FAA2-84A2-4823-9D76-457D98273D2F}" dt="2021-04-13T09:55:15.368" v="674" actId="20577"/>
          <ac:spMkLst>
            <pc:docMk/>
            <pc:sldMk cId="704353204" sldId="263"/>
            <ac:spMk id="3" creationId="{32E3CADC-48F3-4BD1-A3AE-BEBA5910E653}"/>
          </ac:spMkLst>
        </pc:spChg>
      </pc:sldChg>
      <pc:sldChg chg="modNotesTx">
        <pc:chgData name="Andrea Boom" userId="4ac9d862-b4cf-409c-8656-7175d19249c8" providerId="ADAL" clId="{6416FAA2-84A2-4823-9D76-457D98273D2F}" dt="2021-04-13T09:52:03.218" v="579" actId="20577"/>
        <pc:sldMkLst>
          <pc:docMk/>
          <pc:sldMk cId="3543079910" sldId="269"/>
        </pc:sldMkLst>
      </pc:sldChg>
      <pc:sldChg chg="addSp delSp modSp mod delAnim modAnim">
        <pc:chgData name="Andrea Boom" userId="4ac9d862-b4cf-409c-8656-7175d19249c8" providerId="ADAL" clId="{6416FAA2-84A2-4823-9D76-457D98273D2F}" dt="2021-04-13T09:54:26.878" v="599" actId="1076"/>
        <pc:sldMkLst>
          <pc:docMk/>
          <pc:sldMk cId="3982965952" sldId="296"/>
        </pc:sldMkLst>
        <pc:spChg chg="add del mod">
          <ac:chgData name="Andrea Boom" userId="4ac9d862-b4cf-409c-8656-7175d19249c8" providerId="ADAL" clId="{6416FAA2-84A2-4823-9D76-457D98273D2F}" dt="2021-04-12T12:15:23.112" v="1"/>
          <ac:spMkLst>
            <pc:docMk/>
            <pc:sldMk cId="3982965952" sldId="296"/>
            <ac:spMk id="3" creationId="{4C974636-F46A-40C7-983E-3CF3703B98EA}"/>
          </ac:spMkLst>
        </pc:spChg>
        <pc:spChg chg="mod">
          <ac:chgData name="Andrea Boom" userId="4ac9d862-b4cf-409c-8656-7175d19249c8" providerId="ADAL" clId="{6416FAA2-84A2-4823-9D76-457D98273D2F}" dt="2021-04-13T09:53:18.168" v="588" actId="14100"/>
          <ac:spMkLst>
            <pc:docMk/>
            <pc:sldMk cId="3982965952" sldId="296"/>
            <ac:spMk id="4" creationId="{934ECEE5-1464-FD4F-AB72-AA57F91C0AA9}"/>
          </ac:spMkLst>
        </pc:spChg>
        <pc:picChg chg="add mod">
          <ac:chgData name="Andrea Boom" userId="4ac9d862-b4cf-409c-8656-7175d19249c8" providerId="ADAL" clId="{6416FAA2-84A2-4823-9D76-457D98273D2F}" dt="2021-04-13T09:54:26.878" v="599" actId="1076"/>
          <ac:picMkLst>
            <pc:docMk/>
            <pc:sldMk cId="3982965952" sldId="296"/>
            <ac:picMk id="5" creationId="{29CDFBAF-5BFC-412C-B1FE-9838174D9C29}"/>
          </ac:picMkLst>
        </pc:picChg>
        <pc:picChg chg="del">
          <ac:chgData name="Andrea Boom" userId="4ac9d862-b4cf-409c-8656-7175d19249c8" providerId="ADAL" clId="{6416FAA2-84A2-4823-9D76-457D98273D2F}" dt="2021-04-12T12:15:08.913" v="0" actId="478"/>
          <ac:picMkLst>
            <pc:docMk/>
            <pc:sldMk cId="3982965952" sldId="296"/>
            <ac:picMk id="6" creationId="{7D7FD307-8390-A24D-9C07-EBD02957DBB3}"/>
          </ac:picMkLst>
        </pc:picChg>
      </pc:sldChg>
      <pc:sldChg chg="addSp delSp modSp mod delAnim modAnim">
        <pc:chgData name="Andrea Boom" userId="4ac9d862-b4cf-409c-8656-7175d19249c8" providerId="ADAL" clId="{6416FAA2-84A2-4823-9D76-457D98273D2F}" dt="2021-04-13T09:54:19.198" v="598" actId="1076"/>
        <pc:sldMkLst>
          <pc:docMk/>
          <pc:sldMk cId="710323571" sldId="298"/>
        </pc:sldMkLst>
        <pc:spChg chg="mod">
          <ac:chgData name="Andrea Boom" userId="4ac9d862-b4cf-409c-8656-7175d19249c8" providerId="ADAL" clId="{6416FAA2-84A2-4823-9D76-457D98273D2F}" dt="2021-04-13T09:53:35.718" v="591" actId="555"/>
          <ac:spMkLst>
            <pc:docMk/>
            <pc:sldMk cId="710323571" sldId="298"/>
            <ac:spMk id="2" creationId="{50F9CCC0-EA7E-9345-BDCC-B7761FBA090A}"/>
          </ac:spMkLst>
        </pc:spChg>
        <pc:spChg chg="add del mod">
          <ac:chgData name="Andrea Boom" userId="4ac9d862-b4cf-409c-8656-7175d19249c8" providerId="ADAL" clId="{6416FAA2-84A2-4823-9D76-457D98273D2F}" dt="2021-04-12T12:16:16.981" v="6"/>
          <ac:spMkLst>
            <pc:docMk/>
            <pc:sldMk cId="710323571" sldId="298"/>
            <ac:spMk id="4" creationId="{CEB035EB-3DC9-48BD-8574-383222D39F71}"/>
          </ac:spMkLst>
        </pc:spChg>
        <pc:picChg chg="add mod">
          <ac:chgData name="Andrea Boom" userId="4ac9d862-b4cf-409c-8656-7175d19249c8" providerId="ADAL" clId="{6416FAA2-84A2-4823-9D76-457D98273D2F}" dt="2021-04-13T09:54:19.198" v="598" actId="1076"/>
          <ac:picMkLst>
            <pc:docMk/>
            <pc:sldMk cId="710323571" sldId="298"/>
            <ac:picMk id="5" creationId="{0E8F95E1-A8B7-4803-A709-7C2F56FD2C14}"/>
          </ac:picMkLst>
        </pc:picChg>
        <pc:picChg chg="del">
          <ac:chgData name="Andrea Boom" userId="4ac9d862-b4cf-409c-8656-7175d19249c8" providerId="ADAL" clId="{6416FAA2-84A2-4823-9D76-457D98273D2F}" dt="2021-04-12T12:15:54.703" v="5" actId="478"/>
          <ac:picMkLst>
            <pc:docMk/>
            <pc:sldMk cId="710323571" sldId="298"/>
            <ac:picMk id="6" creationId="{B925AF9D-5559-2348-ADDB-ECDECCD8E5BD}"/>
          </ac:picMkLst>
        </pc:picChg>
      </pc:sldChg>
      <pc:sldChg chg="addSp delSp modSp mod delAnim modAnim">
        <pc:chgData name="Andrea Boom" userId="4ac9d862-b4cf-409c-8656-7175d19249c8" providerId="ADAL" clId="{6416FAA2-84A2-4823-9D76-457D98273D2F}" dt="2021-04-13T09:53:48.298" v="593" actId="555"/>
        <pc:sldMkLst>
          <pc:docMk/>
          <pc:sldMk cId="2092887642" sldId="299"/>
        </pc:sldMkLst>
        <pc:spChg chg="mod">
          <ac:chgData name="Andrea Boom" userId="4ac9d862-b4cf-409c-8656-7175d19249c8" providerId="ADAL" clId="{6416FAA2-84A2-4823-9D76-457D98273D2F}" dt="2021-04-13T09:53:48.298" v="593" actId="555"/>
          <ac:spMkLst>
            <pc:docMk/>
            <pc:sldMk cId="2092887642" sldId="299"/>
            <ac:spMk id="2" creationId="{50F9CCC0-EA7E-9345-BDCC-B7761FBA090A}"/>
          </ac:spMkLst>
        </pc:spChg>
        <pc:spChg chg="add del mod">
          <ac:chgData name="Andrea Boom" userId="4ac9d862-b4cf-409c-8656-7175d19249c8" providerId="ADAL" clId="{6416FAA2-84A2-4823-9D76-457D98273D2F}" dt="2021-04-12T12:18:43.323" v="17"/>
          <ac:spMkLst>
            <pc:docMk/>
            <pc:sldMk cId="2092887642" sldId="299"/>
            <ac:spMk id="4" creationId="{4E1E738A-E914-4F7D-90A6-E66510D55B4C}"/>
          </ac:spMkLst>
        </pc:spChg>
        <pc:picChg chg="add mod">
          <ac:chgData name="Andrea Boom" userId="4ac9d862-b4cf-409c-8656-7175d19249c8" providerId="ADAL" clId="{6416FAA2-84A2-4823-9D76-457D98273D2F}" dt="2021-04-12T12:19:09.157" v="22" actId="1076"/>
          <ac:picMkLst>
            <pc:docMk/>
            <pc:sldMk cId="2092887642" sldId="299"/>
            <ac:picMk id="5" creationId="{8880746C-6624-4A5A-9A7C-0383A176AA02}"/>
          </ac:picMkLst>
        </pc:picChg>
        <pc:picChg chg="del">
          <ac:chgData name="Andrea Boom" userId="4ac9d862-b4cf-409c-8656-7175d19249c8" providerId="ADAL" clId="{6416FAA2-84A2-4823-9D76-457D98273D2F}" dt="2021-04-12T12:18:37.800" v="16" actId="478"/>
          <ac:picMkLst>
            <pc:docMk/>
            <pc:sldMk cId="2092887642" sldId="299"/>
            <ac:picMk id="6" creationId="{699F8243-63CC-284F-A9B4-C6E7411A8BFC}"/>
          </ac:picMkLst>
        </pc:picChg>
      </pc:sldChg>
      <pc:sldChg chg="addSp delSp modSp mod delAnim modAnim">
        <pc:chgData name="Andrea Boom" userId="4ac9d862-b4cf-409c-8656-7175d19249c8" providerId="ADAL" clId="{6416FAA2-84A2-4823-9D76-457D98273D2F}" dt="2021-04-13T09:53:58.408" v="595" actId="555"/>
        <pc:sldMkLst>
          <pc:docMk/>
          <pc:sldMk cId="3539929577" sldId="303"/>
        </pc:sldMkLst>
        <pc:spChg chg="mod">
          <ac:chgData name="Andrea Boom" userId="4ac9d862-b4cf-409c-8656-7175d19249c8" providerId="ADAL" clId="{6416FAA2-84A2-4823-9D76-457D98273D2F}" dt="2021-04-13T09:53:58.408" v="595" actId="555"/>
          <ac:spMkLst>
            <pc:docMk/>
            <pc:sldMk cId="3539929577" sldId="303"/>
            <ac:spMk id="3" creationId="{96219AA5-157D-B346-B287-449E09FADAF0}"/>
          </ac:spMkLst>
        </pc:spChg>
        <pc:picChg chg="add mod">
          <ac:chgData name="Andrea Boom" userId="4ac9d862-b4cf-409c-8656-7175d19249c8" providerId="ADAL" clId="{6416FAA2-84A2-4823-9D76-457D98273D2F}" dt="2021-04-12T12:20:03.165" v="27" actId="1076"/>
          <ac:picMkLst>
            <pc:docMk/>
            <pc:sldMk cId="3539929577" sldId="303"/>
            <ac:picMk id="2" creationId="{2187F29E-9CF6-4BF9-9C18-14E5E4B4445E}"/>
          </ac:picMkLst>
        </pc:picChg>
        <pc:picChg chg="del">
          <ac:chgData name="Andrea Boom" userId="4ac9d862-b4cf-409c-8656-7175d19249c8" providerId="ADAL" clId="{6416FAA2-84A2-4823-9D76-457D98273D2F}" dt="2021-04-12T12:19:21.016" v="23" actId="478"/>
          <ac:picMkLst>
            <pc:docMk/>
            <pc:sldMk cId="3539929577" sldId="303"/>
            <ac:picMk id="4" creationId="{5B6C7FC3-D075-884E-B3FE-6577236AD21F}"/>
          </ac:picMkLst>
        </pc:picChg>
      </pc:sldChg>
      <pc:sldChg chg="addSp delSp modSp mod delAnim modAnim">
        <pc:chgData name="Andrea Boom" userId="4ac9d862-b4cf-409c-8656-7175d19249c8" providerId="ADAL" clId="{6416FAA2-84A2-4823-9D76-457D98273D2F}" dt="2021-04-13T09:54:07.368" v="597" actId="555"/>
        <pc:sldMkLst>
          <pc:docMk/>
          <pc:sldMk cId="333061946" sldId="304"/>
        </pc:sldMkLst>
        <pc:spChg chg="mod">
          <ac:chgData name="Andrea Boom" userId="4ac9d862-b4cf-409c-8656-7175d19249c8" providerId="ADAL" clId="{6416FAA2-84A2-4823-9D76-457D98273D2F}" dt="2021-04-13T09:54:07.368" v="597" actId="555"/>
          <ac:spMkLst>
            <pc:docMk/>
            <pc:sldMk cId="333061946" sldId="304"/>
            <ac:spMk id="3" creationId="{96219AA5-157D-B346-B287-449E09FADAF0}"/>
          </ac:spMkLst>
        </pc:spChg>
        <pc:picChg chg="add mod">
          <ac:chgData name="Andrea Boom" userId="4ac9d862-b4cf-409c-8656-7175d19249c8" providerId="ADAL" clId="{6416FAA2-84A2-4823-9D76-457D98273D2F}" dt="2021-04-12T12:20:54.973" v="32" actId="1076"/>
          <ac:picMkLst>
            <pc:docMk/>
            <pc:sldMk cId="333061946" sldId="304"/>
            <ac:picMk id="2" creationId="{179FBF19-DA1B-483E-9091-A1DE4A4A3B4B}"/>
          </ac:picMkLst>
        </pc:picChg>
        <pc:picChg chg="del">
          <ac:chgData name="Andrea Boom" userId="4ac9d862-b4cf-409c-8656-7175d19249c8" providerId="ADAL" clId="{6416FAA2-84A2-4823-9D76-457D98273D2F}" dt="2021-04-12T12:20:31.670" v="29" actId="478"/>
          <ac:picMkLst>
            <pc:docMk/>
            <pc:sldMk cId="333061946" sldId="304"/>
            <ac:picMk id="5" creationId="{D2D55AC9-C798-7549-8FD1-9636AC12DA78}"/>
          </ac:picMkLst>
        </pc:picChg>
      </pc:sldChg>
      <pc:sldChg chg="addSp delSp modSp new mod modNotesTx">
        <pc:chgData name="Andrea Boom" userId="4ac9d862-b4cf-409c-8656-7175d19249c8" providerId="ADAL" clId="{6416FAA2-84A2-4823-9D76-457D98273D2F}" dt="2021-04-13T15:06:47.324" v="750" actId="1076"/>
        <pc:sldMkLst>
          <pc:docMk/>
          <pc:sldMk cId="263392691" sldId="305"/>
        </pc:sldMkLst>
        <pc:spChg chg="del">
          <ac:chgData name="Andrea Boom" userId="4ac9d862-b4cf-409c-8656-7175d19249c8" providerId="ADAL" clId="{6416FAA2-84A2-4823-9D76-457D98273D2F}" dt="2021-04-13T09:23:56.584" v="35"/>
          <ac:spMkLst>
            <pc:docMk/>
            <pc:sldMk cId="263392691" sldId="305"/>
            <ac:spMk id="3" creationId="{1DE5E96F-F81E-4DCD-B1C3-7CB2664F29AE}"/>
          </ac:spMkLst>
        </pc:spChg>
        <pc:spChg chg="add mod">
          <ac:chgData name="Andrea Boom" userId="4ac9d862-b4cf-409c-8656-7175d19249c8" providerId="ADAL" clId="{6416FAA2-84A2-4823-9D76-457D98273D2F}" dt="2021-04-13T15:06:47.324" v="750" actId="1076"/>
          <ac:spMkLst>
            <pc:docMk/>
            <pc:sldMk cId="263392691" sldId="305"/>
            <ac:spMk id="3" creationId="{A78B4365-78FE-4FD3-ADB7-7031C74F504D}"/>
          </ac:spMkLst>
        </pc:spChg>
        <pc:spChg chg="add del mod">
          <ac:chgData name="Andrea Boom" userId="4ac9d862-b4cf-409c-8656-7175d19249c8" providerId="ADAL" clId="{6416FAA2-84A2-4823-9D76-457D98273D2F}" dt="2021-04-13T09:27:34.395" v="37"/>
          <ac:spMkLst>
            <pc:docMk/>
            <pc:sldMk cId="263392691" sldId="305"/>
            <ac:spMk id="7" creationId="{BDAD649C-8C88-4650-A90C-27D3C204C788}"/>
          </ac:spMkLst>
        </pc:spChg>
        <pc:picChg chg="add del mod">
          <ac:chgData name="Andrea Boom" userId="4ac9d862-b4cf-409c-8656-7175d19249c8" providerId="ADAL" clId="{6416FAA2-84A2-4823-9D76-457D98273D2F}" dt="2021-04-13T09:24:00.234" v="36" actId="478"/>
          <ac:picMkLst>
            <pc:docMk/>
            <pc:sldMk cId="263392691" sldId="305"/>
            <ac:picMk id="5" creationId="{6CA0CBEA-702B-400F-8840-8A06C246D5F6}"/>
          </ac:picMkLst>
        </pc:picChg>
        <pc:picChg chg="add mod modCrop">
          <ac:chgData name="Andrea Boom" userId="4ac9d862-b4cf-409c-8656-7175d19249c8" providerId="ADAL" clId="{6416FAA2-84A2-4823-9D76-457D98273D2F}" dt="2021-04-13T09:35:26.516" v="49" actId="1076"/>
          <ac:picMkLst>
            <pc:docMk/>
            <pc:sldMk cId="263392691" sldId="305"/>
            <ac:picMk id="9" creationId="{3318D372-491D-4D6C-B262-9508D1F365CE}"/>
          </ac:picMkLst>
        </pc:picChg>
        <pc:picChg chg="add mod modCrop">
          <ac:chgData name="Andrea Boom" userId="4ac9d862-b4cf-409c-8656-7175d19249c8" providerId="ADAL" clId="{6416FAA2-84A2-4823-9D76-457D98273D2F}" dt="2021-04-13T09:36:41.276" v="221" actId="14100"/>
          <ac:picMkLst>
            <pc:docMk/>
            <pc:sldMk cId="263392691" sldId="305"/>
            <ac:picMk id="11" creationId="{45AD48B9-1406-4D8F-8824-3CBF9E1646B2}"/>
          </ac:picMkLst>
        </pc:picChg>
      </pc:sldChg>
      <pc:sldChg chg="addSp modSp add mod modNotesTx">
        <pc:chgData name="Andrea Boom" userId="4ac9d862-b4cf-409c-8656-7175d19249c8" providerId="ADAL" clId="{6416FAA2-84A2-4823-9D76-457D98273D2F}" dt="2021-04-13T15:12:32.306" v="754" actId="20577"/>
        <pc:sldMkLst>
          <pc:docMk/>
          <pc:sldMk cId="2615977079" sldId="306"/>
        </pc:sldMkLst>
        <pc:spChg chg="add mod">
          <ac:chgData name="Andrea Boom" userId="4ac9d862-b4cf-409c-8656-7175d19249c8" providerId="ADAL" clId="{6416FAA2-84A2-4823-9D76-457D98273D2F}" dt="2021-04-13T15:07:13.270" v="751"/>
          <ac:spMkLst>
            <pc:docMk/>
            <pc:sldMk cId="2615977079" sldId="306"/>
            <ac:spMk id="10" creationId="{79C85EDA-2C04-4D00-AE5A-58F8204BA649}"/>
          </ac:spMkLst>
        </pc:spChg>
        <pc:inkChg chg="add">
          <ac:chgData name="Andrea Boom" userId="4ac9d862-b4cf-409c-8656-7175d19249c8" providerId="ADAL" clId="{6416FAA2-84A2-4823-9D76-457D98273D2F}" dt="2021-04-13T09:37:30.156" v="347" actId="9405"/>
          <ac:inkMkLst>
            <pc:docMk/>
            <pc:sldMk cId="2615977079" sldId="306"/>
            <ac:inkMk id="3" creationId="{C83C213E-4540-4B2A-A2CE-9DC0299CCF9E}"/>
          </ac:inkMkLst>
        </pc:inkChg>
        <pc:inkChg chg="add">
          <ac:chgData name="Andrea Boom" userId="4ac9d862-b4cf-409c-8656-7175d19249c8" providerId="ADAL" clId="{6416FAA2-84A2-4823-9D76-457D98273D2F}" dt="2021-04-13T09:37:39.366" v="348" actId="9405"/>
          <ac:inkMkLst>
            <pc:docMk/>
            <pc:sldMk cId="2615977079" sldId="306"/>
            <ac:inkMk id="4" creationId="{675AF0A5-FB0D-40C8-BD21-3906C9EC2EA4}"/>
          </ac:inkMkLst>
        </pc:inkChg>
        <pc:inkChg chg="add">
          <ac:chgData name="Andrea Boom" userId="4ac9d862-b4cf-409c-8656-7175d19249c8" providerId="ADAL" clId="{6416FAA2-84A2-4823-9D76-457D98273D2F}" dt="2021-04-13T09:38:00.506" v="349" actId="9405"/>
          <ac:inkMkLst>
            <pc:docMk/>
            <pc:sldMk cId="2615977079" sldId="306"/>
            <ac:inkMk id="5" creationId="{979188D2-100C-4094-B711-0A621FBBBBFC}"/>
          </ac:inkMkLst>
        </pc:inkChg>
        <pc:inkChg chg="add">
          <ac:chgData name="Andrea Boom" userId="4ac9d862-b4cf-409c-8656-7175d19249c8" providerId="ADAL" clId="{6416FAA2-84A2-4823-9D76-457D98273D2F}" dt="2021-04-13T09:38:04.786" v="350" actId="9405"/>
          <ac:inkMkLst>
            <pc:docMk/>
            <pc:sldMk cId="2615977079" sldId="306"/>
            <ac:inkMk id="6" creationId="{6ADC9EDA-EFD4-4835-A84B-E10C1420517B}"/>
          </ac:inkMkLst>
        </pc:inkChg>
        <pc:inkChg chg="add">
          <ac:chgData name="Andrea Boom" userId="4ac9d862-b4cf-409c-8656-7175d19249c8" providerId="ADAL" clId="{6416FAA2-84A2-4823-9D76-457D98273D2F}" dt="2021-04-13T15:12:21.931" v="752" actId="9405"/>
          <ac:inkMkLst>
            <pc:docMk/>
            <pc:sldMk cId="2615977079" sldId="306"/>
            <ac:inkMk id="7" creationId="{5EF5A9E3-6924-4F49-99FC-2D3FF73F3C62}"/>
          </ac:inkMkLst>
        </pc:inkChg>
      </pc:sldChg>
    </pc:docChg>
  </pc:docChgLst>
  <pc:docChgLst>
    <pc:chgData name="Janet Watson" userId="123a1b59-d460-4761-bd31-27a3d5149f44" providerId="ADAL" clId="{49A9DACD-8119-4F84-9C6C-1872FDBD9D4C}"/>
    <pc:docChg chg="custSel modSld">
      <pc:chgData name="Janet Watson" userId="123a1b59-d460-4761-bd31-27a3d5149f44" providerId="ADAL" clId="{49A9DACD-8119-4F84-9C6C-1872FDBD9D4C}" dt="2021-04-08T09:11:44.723" v="161" actId="20577"/>
      <pc:docMkLst>
        <pc:docMk/>
      </pc:docMkLst>
      <pc:sldChg chg="modSp mod">
        <pc:chgData name="Janet Watson" userId="123a1b59-d460-4761-bd31-27a3d5149f44" providerId="ADAL" clId="{49A9DACD-8119-4F84-9C6C-1872FDBD9D4C}" dt="2021-04-08T09:08:12.875" v="21" actId="313"/>
        <pc:sldMkLst>
          <pc:docMk/>
          <pc:sldMk cId="3104643255" sldId="262"/>
        </pc:sldMkLst>
        <pc:spChg chg="mod">
          <ac:chgData name="Janet Watson" userId="123a1b59-d460-4761-bd31-27a3d5149f44" providerId="ADAL" clId="{49A9DACD-8119-4F84-9C6C-1872FDBD9D4C}" dt="2021-04-08T09:08:12.875" v="21" actId="313"/>
          <ac:spMkLst>
            <pc:docMk/>
            <pc:sldMk cId="3104643255" sldId="262"/>
            <ac:spMk id="3" creationId="{3D24772D-3196-4ADA-A449-0A959814BD94}"/>
          </ac:spMkLst>
        </pc:spChg>
      </pc:sldChg>
      <pc:sldChg chg="modSp mod">
        <pc:chgData name="Janet Watson" userId="123a1b59-d460-4761-bd31-27a3d5149f44" providerId="ADAL" clId="{49A9DACD-8119-4F84-9C6C-1872FDBD9D4C}" dt="2021-04-08T09:11:44.723" v="161" actId="20577"/>
        <pc:sldMkLst>
          <pc:docMk/>
          <pc:sldMk cId="704353204" sldId="263"/>
        </pc:sldMkLst>
        <pc:spChg chg="mod">
          <ac:chgData name="Janet Watson" userId="123a1b59-d460-4761-bd31-27a3d5149f44" providerId="ADAL" clId="{49A9DACD-8119-4F84-9C6C-1872FDBD9D4C}" dt="2021-04-08T09:11:44.723" v="161" actId="20577"/>
          <ac:spMkLst>
            <pc:docMk/>
            <pc:sldMk cId="704353204" sldId="263"/>
            <ac:spMk id="3" creationId="{32E3CADC-48F3-4BD1-A3AE-BEBA5910E653}"/>
          </ac:spMkLst>
        </pc:spChg>
      </pc:sldChg>
      <pc:sldChg chg="modSp mod">
        <pc:chgData name="Janet Watson" userId="123a1b59-d460-4761-bd31-27a3d5149f44" providerId="ADAL" clId="{49A9DACD-8119-4F84-9C6C-1872FDBD9D4C}" dt="2021-04-08T09:09:00.798" v="31"/>
        <pc:sldMkLst>
          <pc:docMk/>
          <pc:sldMk cId="3982965952" sldId="296"/>
        </pc:sldMkLst>
        <pc:spChg chg="mod">
          <ac:chgData name="Janet Watson" userId="123a1b59-d460-4761-bd31-27a3d5149f44" providerId="ADAL" clId="{49A9DACD-8119-4F84-9C6C-1872FDBD9D4C}" dt="2021-04-08T09:09:00.798" v="31"/>
          <ac:spMkLst>
            <pc:docMk/>
            <pc:sldMk cId="3982965952" sldId="296"/>
            <ac:spMk id="4" creationId="{934ECEE5-1464-FD4F-AB72-AA57F91C0AA9}"/>
          </ac:spMkLst>
        </pc:spChg>
      </pc:sldChg>
      <pc:sldChg chg="modSp mod">
        <pc:chgData name="Janet Watson" userId="123a1b59-d460-4761-bd31-27a3d5149f44" providerId="ADAL" clId="{49A9DACD-8119-4F84-9C6C-1872FDBD9D4C}" dt="2021-04-08T09:10:04.142" v="55" actId="255"/>
        <pc:sldMkLst>
          <pc:docMk/>
          <pc:sldMk cId="710323571" sldId="298"/>
        </pc:sldMkLst>
        <pc:spChg chg="mod">
          <ac:chgData name="Janet Watson" userId="123a1b59-d460-4761-bd31-27a3d5149f44" providerId="ADAL" clId="{49A9DACD-8119-4F84-9C6C-1872FDBD9D4C}" dt="2021-04-08T09:10:04.142" v="55" actId="255"/>
          <ac:spMkLst>
            <pc:docMk/>
            <pc:sldMk cId="710323571" sldId="298"/>
            <ac:spMk id="2" creationId="{50F9CCC0-EA7E-9345-BDCC-B7761FBA090A}"/>
          </ac:spMkLst>
        </pc:spChg>
      </pc:sldChg>
      <pc:sldChg chg="modSp mod">
        <pc:chgData name="Janet Watson" userId="123a1b59-d460-4761-bd31-27a3d5149f44" providerId="ADAL" clId="{49A9DACD-8119-4F84-9C6C-1872FDBD9D4C}" dt="2021-04-08T09:10:42.716" v="74"/>
        <pc:sldMkLst>
          <pc:docMk/>
          <pc:sldMk cId="2092887642" sldId="299"/>
        </pc:sldMkLst>
        <pc:spChg chg="mod">
          <ac:chgData name="Janet Watson" userId="123a1b59-d460-4761-bd31-27a3d5149f44" providerId="ADAL" clId="{49A9DACD-8119-4F84-9C6C-1872FDBD9D4C}" dt="2021-04-08T09:10:42.716" v="74"/>
          <ac:spMkLst>
            <pc:docMk/>
            <pc:sldMk cId="2092887642" sldId="299"/>
            <ac:spMk id="2" creationId="{50F9CCC0-EA7E-9345-BDCC-B7761FBA090A}"/>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3T09:37:30.1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2130,'36'-1,"-1"-1,0-1,0-3,0 0,0-2,58-23,215-96,-245 96,-1-3,101-73,-86 54,162-82,-99 61,130-55,-108 55,-149 68,0 0,-1-1,22-17,-30 21,0 0,-1-1,1 0,-1 0,0 0,0 0,0 0,-1-1,1 1,-1-1,0 0,-1 0,1 0,1-7,23-98,-16 76,-2 0,8-64,-16 43,-2 0,-16-99,17 148,0 1,0-1,1 1,-1-1,1 0,0 1,1-1,-1 1,1-1,0 1,0-1,1 1,0 0,0 0,0-1,1 1,-1 1,1-1,0 0,1 1,-1-1,1 1,4-4,12-10,1 1,1 1,40-23,79-30,-54 28,-65 29,1 2,0 1,1 1,0 1,0 0,1 2,-1 1,1 1,39 1,-16 0,88-13,-63 5,-52 6,0 0,-1-1,0-1,31-13,74-44,-79 38,55-22,-63 33,-13 5,0 0,32-18,-70 35,-5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3T09:37:39.3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4314 4894,'0'-3,"1"0,-1 1,1-1,0 1,0-1,0 0,0 1,1 0,-1-1,1 1,-1 0,4-3,2-5,6-8,0 1,2 0,0 1,0 0,2 1,0 1,1 0,23-13,-15 13,0 1,1 2,1 0,0 2,50-11,-44 13,-1-2,0-1,60-29,-61 26,1 2,0 1,0 2,41-6,14-3,-64 12,1 0,0-1,-1-1,0-1,0-1,31-16,-38 15,0 0,0 2,1 0,0 0,1 2,-1 1,1 0,0 1,1 1,31-1,216 10,-221-1,0 2,0 2,75 25,-114-32,89 28,-87-28,0 0,1-1,-1 0,0 0,0-1,0 0,0-1,15-2,-21 2,0 0,0-1,0 1,-1 0,1-1,0 0,-1 0,1 0,-1 0,0 0,0 0,0 0,0-1,0 1,0-1,0 0,-1 1,1-1,-1 0,0 0,0 0,0 0,0 0,-1 0,1-6,1-9,-1 1,-1-1,-3-26,1 20,-3-314,5 285,2 32,1 0,0 0,2 1,0 0,2 0,12-28,4-12,-12 28,42-111,-43 122,1 0,0 0,2 1,22-28,-18 28,0 1,1 0,2 1,-1 1,33-21,129-89,-153 103,0-2,-2 0,44-57,-62 71,-1 0,-1 0,0 0,-1-1,0 0,-1 0,0 0,-1 0,2-20,-1-13,-3-66,-2 72,0-61,-5-216,2 283,-1 1,-2-1,-22-63,15 54,-11-59,16 34,7 44,-1 1,-1 0,0 0,-2 0,-11-26,6 26,0-2,2 1,0-1,2 0,1-1,1 0,-3-37,10-18,2 1,24-123,5-68,-32 44,1-17,8 173,-6 54,-1 0,1-34,-4 48,0 0,0 1,-1-1,1 0,-1 1,0-1,1 0,-1 1,-1-1,1 1,0 0,-1-1,1 1,-1 0,1 0,-1 0,0 0,0 0,0 0,0 1,0-1,-1 1,1-1,0 1,-1 0,1 0,-1 0,-4-2,-6 0,0 1,0 0,0 1,-21 0,26 0,-117 5,1 5,-183 37,281-41,1 2,0 1,0 0,1 2,-29 16,-109 75,45-26,76-54,-1-2,-79 25,79-30,-4 1,-2-3,0-1,-75 5,-148-8,-1690-10,1774 17,63-1,94-10,1 1,-1 2,2 1,-1 1,-44 22,-34 10,-64 12,68-24,-195 85,118-37,-116 50,110-40,102-44,20-6,2 2,-107 89,103-76,57-45,-60 47,-78 46,72-53,-94 77,164-118,-1-1,1 1,-1 0,2 0,-1 0,1 1,0-1,0 1,1 0,-6 14,2 6,-9 48,4-15,9-47,-35 125,31-117,-1 0,-1-1,-1 0,-18 26,-1-5,2 2,-23 49,41-71,0 1,1 1,2-1,0 1,1 0,-3 40,5 30,3 0,24 167,-14-185,19 103,-6-51,-10-51,35 116,-35-148,-1 1,-3 1,-1-1,-2 1,-3 0,-2 56,-1 66,-4 104,0-236,-1 0,-17 59,12-57,2 0,-6 56,12 318,5-202,-4 1080,1-1279,0 0,1 0,0 0,1 0,0 0,0 0,1 0,5 11,6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3T09:38:00.5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2866 4541,'-2'-2,"-1"1,1-1,0 1,0 0,-1 0,1 0,0 0,-1 0,1 1,-1-1,1 1,-1-1,1 1,-1 0,0 0,1 0,-4 1,-47 9,49-8,-58 17,1 4,-90 46,113-51,-54 30,-109 75,-76 75,-1 1,178-126,-132 124,112-98,-26 25,143-122,0 1,0 0,1 0,-1 0,0 1,1-1,0 1,0-1,0 1,-2 6,4-9,0-1,-1 1,1 0,0 0,0-1,0 1,1 0,-1-1,0 1,0 0,0-1,0 1,1 0,-1 0,0-1,1 1,-1-1,1 1,-1 0,0-1,1 1,-1-1,2 1,0 1,0-1,0 0,0 0,0 0,1 0,-1 0,0-1,1 1,-1-1,4 1,31 2,0-1,1-2,-1-1,0-2,52-11,-34 1,0-1,102-44,-113 35,-2-1,74-55,-83 54,1 1,1 2,0 1,72-29,301-95,-361 127,-2-2,0-1,-2-2,69-50,-108 71,-1 0,1 0,-1-1,0 1,0-1,0 0,-1 0,1 0,0 0,-1 0,0 0,0-1,3-5,-5 8,0 1,0-1,0 1,0 0,0-1,0 1,0-1,0 1,0 0,0-1,0 1,-1-1,1 1,0 0,0-1,0 1,-1-1,1 1,0 0,0-1,-1 1,1 0,0 0,-1-1,1 1,0 0,-1 0,1-1,0 1,-1 0,1 0,0 0,-1 0,1-1,-1 1,1 0,0 0,-1 0,1 0,-1 0,1 0,-1 0,1 0,-24 3,21-3,-65 17,1 3,-120 52,82-29,-105 52,14-4,104-49,-119 75,-55 26,237-131,-2-1,1-2,-34 7,60-15,1-1,-1 1,1 0,-1-1,1 0,-1 0,1 0,-1 0,1-1,-1 1,1-1,-1 0,1 0,-1 0,1 0,0-1,0 1,-5-4,6 3,0-1,0 1,1-1,-1 1,1-1,0 0,0 0,-1 0,2 1,-1-1,0 0,1 0,-1 0,1 0,0 0,0 0,0-1,0 1,1 0,-1 0,1 1,0-1,1-5,5-15,1 0,1 1,1 1,1-1,24-34,83-97,-108 141,102-116,6 4,213-171,-130 141,242-140,-391 263,1 1,1 4,1 1,1 3,1 3,89-19,-65 20,-1-3,121-50,-118 47,-63 19,-1 0,1-2,31-14,-50 21,-1 0,1 0,-1-1,1 1,-1 0,1 0,-1 0,1-1,-1 1,0 0,1-1,-1 1,1 0,-1-1,0 1,1-1,-1 1,0-1,0 1,1 0,-1-1,0 1,0-1,0 1,1-1,-1 1,0-1,0 1,0-2,-13-5,-27 1,-14 6,0 2,1 2,-98 22,-158 58,214-56,-100 30,-250 70,377-106,-81 37,-5 3,-53 2,-135 52,161-23,46-21,129-69,-4 2,-1 0,0 0,-21 5,31-10,-1 1,0-1,0 1,1-1,-1 0,0 0,0 0,0 0,1 0,-1 0,0 0,0 0,1-1,-1 1,0-1,1 1,-1-1,0 0,1 0,-1 0,1 1,-1-2,1 1,-1 0,1 0,0 0,0-1,0 1,-1 0,1-1,1 1,-1-1,-1-1,1-2,0 1,0-1,0 1,1-1,0 1,0-1,0 1,0-1,1 1,-1-1,1 1,0-1,1 1,3-8,4-8,21-35,-17 34,13-27,3 2,2 1,2 2,2 1,1 1,3 2,1 2,47-34,-11 21,160-80,99-15,-283 124,284-146,-12-26,-49-8,-185 130,113-69,-190 133,154-86,-132 80,-31 17,-11 7,-11 7,-1-1,0 0,-1-2,-1 0,-35 19,47-29,-342 177,-18-23,206-91,-955 412,868-379,232-94,0-2,-24 5,40-10,1 1,-1-1,1 0,0 0,-1 0,1 0,-1 0,1 0,-1 0,1-1,-1 1,1 0,0-1,-1 1,-1-2,3 2,0-1,-1 1,1-1,0 1,-1 0,1-1,0 1,0-1,-1 1,1-1,0 1,0-1,0 0,0 1,0-1,0 1,0-1,0 1,0-1,0 1,0-1,0 1,0-1,0 0,0 1,1-2,2-4,0 0,1 0,0 1,0-1,7-7,25-26,77-65,55-24,-96 75,971-645,-938 633,870-515,-708 412,-262 165,19-18,-24 21,0-1,0 1,1 0,-1-1,0 1,0 0,0-1,0 1,0-1,0 1,0 0,1-1,-1 1,0 0,0-1,0 1,-1-1,1 1,0 0,0-1,0 1,0-1,0 1,0 0,0-1,-1 1,-15-8,6 6,0 0,0 1,-1 0,1 1,0 0,-1 1,-9 2,-82 20,89-20,-259 79,110-32,-293 86,-785 249,1204-375,31-10,7-2,55-30,1059-470,-680 317,-217 90,608-282,-794 360,38-26,-69 41,0 1,1-1,-1 0,0 1,0-1,-1 0,1 0,0 0,-1-1,1 1,1-3,-3 4,0 1,0-1,0 1,0-1,0 1,0-1,0 1,0-1,0 0,0 1,0-1,0 1,0-1,-1 1,1-1,0 1,0-1,0 1,-1-1,1 1,0-1,-1 1,1-1,-1 1,1-1,0 1,-1 0,1-1,-1 1,1 0,-2-1,-5-2,-1 1,0-1,1 1,-1 1,0 0,-10-1,-140-5,-80 9,-1130 57,183-5,944-50,216-3,-1-2,1-1,-34-6,58 8,0 0,0-1,0 1,0 0,0-1,0 1,0 0,0-1,0 1,0-1,0 0,0 1,1-1,-1 0,0 1,0-1,1 0,-1 0,0 0,1 1,-1-1,0-2,1 2,0 0,1-1,-1 1,0 0,1 0,-1 0,0-1,1 1,0 0,-1 0,1 0,-1 0,1 0,0 0,0 0,0 0,0 0,0 1,1-2,18-13,1 1,0 1,36-15,161-70,675-320,-41-46,-778 416,-60 33,-14 15,0 0,0 0,0-1,0 1,0 0,0-1,0 1,0 0,0 0,0-1,0 1,-1 0,1 0,0 0,0-1,0 1,0 0,-1 0,1 0,0-1,0 1,0 0,-1 0,1 0,0 0,0 0,-1-1,1 1,0 0,0 0,-1 0,1 0,0 0,0 0,-1 0,1 0,-1 0,-43 2,33-1,-1197 199,726-80,462-114,-41 14,57-19,0 1,0 0,0 0,0 0,0 0,1 1,-1-1,1 1,0 0,-4 5,6-8,1 1,0-1,-1 1,1-1,0 1,0-1,0 1,-1 0,1-1,0 1,0-1,0 1,0 0,0-1,0 1,0-1,0 1,0 0,0-1,1 1,-1-1,0 1,0-1,0 1,1 0,-1-1,0 1,1-1,-1 1,0-1,1 1,-1-1,1 0,-1 1,1-1,-1 0,1 1,-1-1,1 0,-1 1,1-1,0 0,11 5,1 0,0-2,0 1,0-2,0 1,0-2,0 0,14-1,-6 1,485 6,-228-7,-233 0,0 2,0 2,87 19,-123-21,-1 1,0 1,0-1,0 1,0 1,0-1,-1 1,0 1,0-1,7 8,3 7,-1-1,16 26,-23-31,0-1,1 0,0 0,1-1,0 0,1-1,1 0,17 12,-13-15,0 0,0 0,1-2,0 0,0-1,23 3,114 5,-116-12,37 1,0-3,-1-4,1-2,-1-5,126-35,-36-2,-1-8,201-99,-344 146,-1-1,0 0,-1-2,-1 0,0-1,0 0,-2-2,16-17,-21 19,1 1,1 0,0 1,1 1,0 0,0 1,1 1,1 0,0 0,0 2,0 0,1 1,0 1,0 0,0 1,1 1,32-1,160 6,-99 0,-248 0,-257 35,169 5,-519 69,690-107,-5-1,-98 19,129-16,-35 8,-112 39,156-45,1 0,0 1,1 1,0 0,1 1,0 1,0 1,1 0,1 1,-17 22,29-34,0 0,0 0,1 0,-1 0,1 0,0 0,0 1,0-1,0 0,0 1,0-1,0 1,1-1,-1 1,1-1,0 1,0-1,0 1,0 0,1 3,-1-5,1 0,0 0,-1 1,1-1,0 0,0 0,0 0,0 0,0 0,0 0,0 0,0 0,0-1,1 1,-1 0,2 0,1 1,0-1,1 0,0 0,-1 0,1 0,7 0,10-1,1 0,0-2,-1-1,28-6,100-33,-139 39,251-84,-17 3,1484-527,-1518 532,396-157,-583 227,0 1,1 1,0 2,0 0,1 1,-1 2,1 1,-1 0,1 2,47 8,8 8,-1 4,80 31,70 19,-51-39,-277-30,-94-2,-254-10,151-29,-5-1,-654 24,612 20,178-6,-191 6,275 4,1 4,-125 36,71-15,18 0,-122 51,137-55,67-21,-49 19,73-23,0 0,0 1,0 0,1 0,0 1,0 0,0 0,1 1,-12 12,17-16,0 0,0 0,0 0,0 1,0-1,0 0,1 1,0-1,0 1,0 0,0-1,0 1,0 4,1-6,1 0,-1 1,0-1,1 0,-1 0,1 0,0 0,0 0,0 0,0 0,0 0,0 0,0 0,1 0,-1-1,1 1,-1 0,1-1,-1 0,1 1,0-1,0 0,0 0,2 2,12 3,1 0,-1-1,1-1,0-1,0 0,0-1,22 0,-33-2,626 10,-458-12,66 2,508-10,0-45,-147 15,-482 42,117-3,-216-1,1-1,0-1,-1-1,23-9,43-10,-56 19,0 1,0 1,0 1,47 5,-74-3,-1 0,1 1,0-1,-1 1,1 0,-1 0,1 0,-1 0,3 2,-4-3,-1 0,1 1,-1-1,1 1,-1-1,0 1,1-1,-1 1,1-1,-1 1,0-1,1 1,-1 0,0-1,0 1,0 0,1-1,-1 1,0-1,0 1,0 0,0-1,0 1,0 1,-1 1,-1 1,0-1,1 0,-1 0,0 0,0 0,-1 0,1 0,-1 0,1-1,-1 1,-6 3,-38 30,-2-2,-95 49,-126 42,260-121,-745 309,-226 102,966-408,-409 199,408-199,1 2,0 0,0 0,-24 22,29-15,10-15,0-1,0 0,0 1,0-1,0 1,0-1,0 0,0 1,0-1,0 1,0-1,0 0,1 1,-1-1,0 1,0-1,0 0,0 1,1-1,-1 0,0 1,0-1,1 0,-1 0,0 1,1-1,2 1,-1 1,1-1,0-1,0 1,0 0,0-1,0 0,0 1,0-1,0 0,3-1,42-4,0-2,80-22,-86 18,1069-309,-51 13,-856 248,20-4,-167 50,115-11,-147 23,0-1,42-10,-65 11,0 1,0-1,1 0,-1 0,0 1,0-1,0-1,-1 1,1 0,0 0,2-2,-4 2,0 1,0 0,0 0,0 0,0 0,0-1,0 1,-1 0,1 0,0 0,0 0,0-1,0 1,0 0,0 0,0 0,0 0,0-1,-1 1,1 0,0 0,0 0,0 0,0 0,0 0,-1 0,1-1,0 1,0 0,0 0,0 0,-1 0,1 0,0 0,0 0,0 0,0 0,-1 0,1 0,0 0,0 0,0 0,-1 0,-24 0,-21 8,-1 2,1 1,-50 21,68-23,-654 245,7 37,267-99,-106 47,441-208,-2-1,1 4,-95 60,71-27,96-66,0 0,0 1,0-1,1 1,-1-1,1 1,-1 0,1 0,0 0,-3 3,4-5,0 1,0-1,0 0,0 1,0-1,0 0,0 0,0 1,1-1,-1 0,0 1,0-1,0 0,0 1,0-1,0 0,1 0,-1 1,0-1,0 0,0 0,1 1,-1-1,0 0,0 0,1 0,-1 0,0 1,0-1,1 0,20 4,5-4,1-1,-1-1,1-2,-1-1,46-14,-11 3,196-50,1181-364,-1122 321,546-182,-810 274,-23 6,-1 2,1 1,1 1,36-3,-54 13,-21 8,-24 10,-2-2,-59 26,37-19,-712 304,281-127,471-196,-1124 495,1021-447,-154 98,238-125,35-27,1-1,-1 0,1 0,0 1,-1-1,1 0,-1 1,1-1,0 0,-1 1,1-1,0 1,0-1,-1 1,1-1,0 1,0-1,0 1,0-1,-1 1,1-1,0 1,0-1,0 1,0-1,0 1,0-1,0 1,0-1,1 1,-1-1,0 1,0-1,0 1,0-1,1 1,-1-1,0 0,1 1,-1-1,0 1,1-1,-1 0,0 1,1-1,-1 0,0 1,1-1,-1 0,1 0,-1 1,1-1,-1 0,1 0,-1 0,1 0,-1 1,1-1,-1 0,1 0,0 0,42 1,12-8,-2-3,92-28,-132 34,468-148,-219 67,64-20,510-153,-728 232,-105 25,-1 1,1-1,0 1,0-1,0 1,0 0,0 0,0 0,0 0,0 1,0-1,4 2,-7-2,1 1,-1-1,0 0,0 1,0-1,0 0,0 1,0-1,0 0,0 1,0-1,0 0,0 1,0-1,0 0,0 1,0-1,0 0,-1 1,1-1,0 0,0 1,0-1,-1 0,1 1,0-1,0 0,0 0,-1 1,1-1,-1 0,-22 19,-62 37,-118 58,-113 35,224-107,-707 303,-14-20,385-156,353-139,-295 132,363-159,0 1,1 0,-1 0,1 0,0 1,0 0,-5 6,10-10,1-1,0 1,-1-1,1 1,-1 0,1-1,0 1,0 0,-1-1,1 1,0 0,0-1,0 1,0 0,-1-1,1 1,0 0,0-1,0 1,1 0,-1 0,0-1,0 1,0 0,0-1,1 1,-1 0,0-1,1 1,-1-1,0 1,1 0,-1-1,1 1,-1-1,1 1,-1-1,1 1,-1-1,1 0,0 1,-1-1,1 0,0 1,1-1,4 3,1-1,0 0,1 0,-1-1,0 0,0 0,1-1,8 0,60-5,-2-4,127-30,522-151,-121 29,-557 150,387-87,-373 90,-59 8,0 0,0 0,1 0,-1 0,0 0,0-1,0 1,0 0,0 0,0 0,1 0,-1 0,0 0,0 0,0 0,0 0,0 0,0 0,1 0,-1 0,0 0,0 0,0 0,0 0,0 0,1 0,-1 0,0 0,0 1,0-1,0 0,0 0,0 0,0 0,1 0,-1 0,0 0,0 0,0 0,0 1,0-1,0 0,0 0,0 0,0 0,0 0,0 0,0 1,0-1,0 0,0 0,0 0,0 0,0 0,0 1,-14 8,-240 98,50-25,-502 277,312-150,93-55,219-106,81-48,-1 1,0 0,1 0,-1 0,1 0,-1 1,1-1,-1 0,1 1,0-1,0 1,0-1,-1 1,2-1,-1 1,0 0,0-1,0 1,0 2,2-3,0 0,0 1,0-1,0 0,0 0,0 0,1 0,-1 0,0 0,1-1,-1 1,0 0,1-1,-1 1,1-1,-1 1,1-1,-1 0,1 1,-1-1,1 0,2 0,22 3,0-1,1-1,45-4,85-19,-89 11,121-23,-2-8,-2-9,-2-8,-3-7,-3-8,330-193,-248 107,302-176,-550 329,3-1,0 0,0 1,1 1,20-6,-35 12,-1 0,1 0,0 0,0 1,0-1,0 0,0 0,0 0,0 0,0 1,0-1,0 0,0 0,0 0,0 0,0 1,0-1,0 0,1 0,-1 0,0 0,0 1,0-1,0 0,0 0,0 0,0 0,0 0,1 1,-1-1,0 0,0 0,0 0,0 0,0 0,1 0,-1 0,0 0,0 0,0 0,0 0,1 0,-1 0,0 0,0 0,0 0,0 0,1 0,-1 0,0 0,0 0,0 0,0 0,1 0,-12 11,0 0,-1 0,-26 16,12-8,-531 407,453-351,-169 90,112-71,113-62,2 2,-60 58,58-49,-78 55,79-70,0-3,-2-2,0-2,-1-2,-1-2,-105 19,-167 54,163-40,119-38,30-6,15-2,25-4,12-6,0-2,48-16,-58 15,617-219,-165 50,-313 120,317-88,-449 140,0 1,44 1,-9 0,-60 3,-1-2,1 0,-1 0,0-1,15-8,-13 6,1 0,26-5,-36 10,0 0,0 0,1 1,-1 0,0 0,0 1,1-1,-1 1,0 0,0 0,0 1,6 2,42 24,-43-22,0 0,0 0,1-1,0-1,0 1,0-2,0 0,18 3,-5-5,1 0,46-6,-60 3,1 0,0 0,0-1,-1 0,0-1,0-1,0 0,10-6,-16 7,-1 1,0-1,0 0,-1 0,1 0,-1 0,0-1,0 0,0 1,-1-1,0 0,0 0,0 0,0-1,-1 1,0 0,1-8,0-10,-1 0,-2-41,-1 38,-3-280,9 219,20-129,-10 133,25-125,-27 162,1 1,29-66,-16 56,33-81,-53 118,-1-1,0-1,-1 1,-1 0,0-33,-2 35,1-1,1 0,0 1,2 0,0 0,0 0,2 0,0 1,0 0,14-18,-7 8,0-1,-2 0,-1-1,-1 0,-2 0,0-1,-2 0,-1 0,-2-1,-1 0,-3-58,1 85,0 0,-1 0,1 0,-1 0,0 0,0 0,0 1,-1-1,1 0,-1 1,1-1,-1 1,0-1,0 1,0 0,0 0,-3-2,1 1,0 0,-1 0,0 1,1 0,-1 0,0 0,0 0,0 1,-6-1,-7 0,0 1,0 0,1 2,-35 4,40-3,0 1,0 0,1 1,-1 0,1 1,0 0,0 0,0 1,1 1,0 0,-15 13,10-5,0 0,2 1,0 1,0 0,2 0,-10 21,-1 4,-22 38,-52 138,-23 80,90-238,-4-1,-68 96,53-87,34-46,-1 0,-1-1,0-1,-2-1,-32 29,163-132,577-448,-676 520,12-8,-1-2,0-1,25-31,-49 53,0-1,1 1,-1-1,0 1,0-1,0 0,0 1,-1-1,1 0,0 0,-1 1,1-1,-1 0,0 0,1 0,-1 0,0-3,-1 4,0 0,1-1,-1 1,0 0,0 0,0 0,0 0,0 0,-1 0,1 0,0 0,0 0,-1 0,1 1,0-1,-1 1,1-1,0 1,-1-1,1 1,-1 0,-1-1,-22-3,0 1,0 1,-45 3,37 0,-154 2,-207 31,185 3,2 9,2 8,-264 109,210-56,-356 203,536-259,-87 73,95-67,-101 60,117-86,-244 146,213-126,-52 33,78-45,-2-4,-2-2,-86 31,-106 55,160-64,83-45,12-4,3-5,0-1,1 0,-1 0,0 0,0 0,1-1,-1 1,0-1,0 1,0-1,1 0,1 0,38-17,-1-1,65-41,-91 51,184-115,-6-8,-6-9,249-242,-432 380,1-2,0 0,-1 0,1 0,-1 0,6-10,-10 14,1 0,-1 0,0 0,1 0,-1 0,0-1,0 1,1 0,-1 0,0 0,0 0,0 0,-1 0,1 0,0 0,0 0,-1 0,1 0,0 0,-1 0,1 0,-1 0,1 0,-1 0,1 0,-1 0,0 1,0-1,1 0,-1 0,0 1,0-1,0 0,0 1,0-1,0 1,0-1,0 1,0 0,0-1,0 1,-1 0,-11-5,0 1,0 1,-1 0,1 1,-24-1,-73 6,66-1,-127 10,1 8,0 7,2 7,-170 59,229-49,78-29,-38 11,54-24,11-8,5 4,0-1,1 1,-1 0,0-1,1 1,-1 0,1 0,0 0,2-2,35-32,3 1,49-33,-27 22,393-275,-365 252,-33 23,-30 29,-19 18,-9 0,-1 0,0 0,0-1,0 1,0 0,0 0,0-1,0 1,0 0,0 0,0 0,0-1,0 1,0 0,-1 0,1-1,0 1,-1 1,-4 8,-1 0,1 0,-2 0,1-1,-1 0,-14 13,-56 49,60-56,-70 55,49-41,1 2,-38 42,73-72,1 0,-1 0,1 1,0-1,0 1,0-1,0 1,0-1,0 1,0-1,0 1,1 0,-1-1,1 1,-1 0,1 0,0-1,-1 1,1 0,0 0,0 2,1-3,0 0,0 0,-1 0,1 0,0-1,0 1,0 0,0 0,0-1,0 1,0 0,0-1,1 1,-1-1,0 0,0 1,0-1,1 0,-1 1,0-1,0 0,2 0,8 0,1 0,-1-1,0 0,0-1,16-4,0-3,0-1,-1-1,0-2,47-28,-59 31,-1 0,0 0,0-1,-1-1,-1 0,0-1,0 0,-1 0,15-28,-11 9,2 1,1 1,2 0,1 1,1 2,27-29,58-44,3 4,127-84,92-59,-85 60,-216 160,10-6,-1-3,64-62,-92 82,-1-1,1 0,-1-1,-1 1,0-1,0 0,-1-1,0 1,-1-1,0 0,-1 0,0-1,-1 1,0-1,-1 1,0-21,-1 27,0 1,-1 0,0 0,0 0,0 0,0 0,-1 0,1 0,-1 1,0-1,0 0,-1 1,1 0,-6-7,3 6,0 0,-1 0,1 0,0 1,-1-1,0 1,0 1,-11-5,-9 1,1 1,-1 1,-50-1,57 4,-172-4,0 8,1 9,0 7,1 10,-307 85,127 0,-325 84,307-124,381-73,-36 10,40-10,0 0,0-1,0 1,0 0,0 0,0 0,0 0,0 0,0 0,0 1,1-1,-1 1,-2 2,5-4,-1 1,0-1,0 1,0-1,0 1,1 0,-1-1,0 1,1-1,-1 1,0-1,1 1,-1-1,0 0,1 1,-1-1,1 1,-1-1,1 0,-1 1,1-1,-1 0,1 0,0 1,-1-1,1 0,-1 0,1 0,-1 0,1 0,0 0,-1 0,1 0,-1 0,2 0,26 5,0-1,57 0,-52-4,1020 4,-601-7,-428 3,26 0,-48 0,1 0,0 1,0-1,0 1,0-1,0 1,-1 0,1 0,0 0,-1 1,1-1,2 2,-3 7,-12 3,-11 2,-1-1,-1 0,0-2,-42 16,23-9,-912 349,156-67,682-253,-264 115,244-92,135-70,0-1,1 0,-1 1,0-1,1 0,-1 0,0 0,0 0,1 0,-1 1,0-2,0 1,1 0,-1 0,0 0,1 0,-1 0,0 0,0-1,1 1,-1 0,0-1,1 1,-1 0,1-1,-1 1,0-1,1 1,-1-1,1 1,-1-1,1 0,0 1,-1-1,1 1,0-1,-1 0,1 1,0-1,-1 0,1 0,0 1,0-1,0 0,0 0,-3-40,3 36,6-124,-2 86,-1 0,-3 0,-7-59,6 96,-1-1,0 0,0 1,-1 0,0-1,0 1,0 0,-1 1,0-1,-5-6,7 10,0 0,1 0,-1 0,0 0,0 1,0-1,0 1,-1-1,1 1,0 0,0 0,-1 0,1 0,-1 0,1 0,-1 1,1-1,-1 1,1 0,-1 0,0 0,1 0,-1 0,1 0,-1 1,1 0,-1-1,1 1,-1 0,-2 1,-4 5,-1 0,2 1,-1 0,1 1,0-1,1 1,0 1,1-1,-9 17,8-15,-23 42,2 1,-27 72,-26 118,55-143,-23 193,18 105,23-257,-9 30,18-143,-1-29,0 0,0 1,0-1,0 0,0 1,0-1,0 0,0 0,0 1,0-1,1 0,-1 0,0 1,0-1,0 0,0 0,1 1,-1-1,0 0,0 0,0 0,1 1,-1-1,0 0,0 0,1 0,-1 0,0 0,1 0,-1 0,0 1,0-1,1 0,-1 0,0 0,1 0,-1 0,1 0,1-2,0 0,0 0,0 0,0 0,0-1,0 1,0 0,-1-1,1 1,-1-1,0 1,0-1,1-3,16-40,21-94,-2-58,-23 97,0-116,-15-106,-1 157,2 164,0-12,-1 1,-4-27,4 38,1 0,0 1,-1-1,1 1,-1-1,0 0,1 1,-1-1,0 1,0-1,0 1,0 0,0-1,-3-1,3 3,1 0,-1 0,0-1,0 1,0 0,0 0,0 0,0 0,0 0,0 0,0 0,0 0,0 1,0-1,0 0,1 0,-1 1,0-1,0 1,0-1,0 1,1-1,-1 1,0-1,0 1,1 0,-1-1,-1 2,-3 5,0-1,0 1,1 0,0 0,0 0,1 1,-6 14,2-2,-24 58,5 2,3 1,3 0,-15 147,24-156,-3 0,-24 69,16-60,-14 86,35-157,-17 110,-3 178,23 648,57-2062,-29 865,4-44,1 58,-20 155,7-120,-25-94,3 292,-1 0,0 0,1-1,-1 1,-1 0,1 0,0 0,-1 0,0 1,0-1,-4-5,5 8,0 0,0 0,0 0,-1 0,1 0,0 0,0 0,-1 1,1-1,-1 1,1-1,-1 0,1 1,-1 0,1-1,-1 1,1 0,-1 0,1 0,-1 0,1 0,-1 0,1 1,-1-1,1 0,-1 1,1-1,-1 1,1 0,-1-1,1 1,0 0,-1 0,1 0,-1 1,-9 7,0 1,1 0,1 0,-1 1,2 1,0 0,0 0,-8 17,4-7,-21 38,4 1,2 2,3 0,-28 119,-32 124,-19 84,85-311,3 1,4 1,-1 117,15 291,-2-460,1 0,2 0,9 35,29 83,-41-142,20 52,39 79,-56-127,131 277,-84-180,71 126,-14-46,111 261,-209-422,2-2,1 0,0 0,26 31,-12-17,27 48,-49-74,0 1,7 22,7 18,-18-49,1 1,0-1,-1 0,1 0,1 0,-1 0,0 0,1-1,0 1,-1-1,5 3,-6-4,0-1,0 1,0-1,0 1,0-1,1 0,-1 1,0-1,0 0,0 0,1 0,-1 0,0 0,0 0,1 0,-1 0,0 0,0 0,1-1,-1 1,0-1,0 1,0-1,0 1,0-1,0 0,0 1,2-3,1 0,0-1,-1-1,1 1,-1 0,5-8,10-25,-1 0,24-77,-27 72,6-16,-3-2,-2 0,-3-1,-2 0,2-117,-18-853,6 1014,1-3,-5-35,4 51,-1 0,0 0,0-1,0 1,-1 0,1 0,-1 0,0 0,0 1,0-1,0 0,-1 1,0-1,-3-2,5 5,0 0,-1 0,1 0,-1 0,1 1,-1-1,1 0,-1 1,1 0,-1-1,0 1,1 0,-1-1,1 1,-1 0,0 0,1 0,-1 1,0-1,1 0,-1 1,1-1,-1 1,0-1,1 1,-1 0,1 0,0-1,-1 1,1 0,-2 2,-4 3,1-1,0 1,0 0,-8 13,-14 23,1 0,-23 53,-33 98,26-58,35-85,-46 76,59-112,-1 0,0 0,-1-1,-1-1,0 0,0 0,-1-1,-1-1,-20 13,17-16,17-7,-1 0,1 0,0 0,0 0,-1 0,1 0,0 0,0 0,0 0,-1 0,1 0,0 0,0 0,-1 0,1 0,0-1,0 1,0 0,-1 0,1 0,0 0,0 0,0 0,0 0,-1-1,1 1,0 0,0 0,0 0,0-1,0 1,-1 0,1 0,0 0,0-1,0-1,1-1,-1 0,1 1,0 0,-1-1,1 1,0-1,0 1,1 0,2-4,131-189,-12 20,-73 94,-10 14,4 1,73-87,-114 150,-1 0,1 0,0 1,0-1,0 1,0 0,0 0,6-3,-8 5,-1 0,1 0,-1 0,1 0,0-1,-1 1,1 0,0 0,-1 0,1 0,-1 1,1-1,0 0,-1 0,1 0,-1 0,1 1,-1-1,1 0,-1 0,1 1,-1-1,1 1,0 0,0 0,0 1,0-1,0 0,-1 1,1-1,0 0,-1 1,1-1,-1 1,0-1,0 1,1 2,0 9,-1 0,-1 0,1 0,-2 0,0 1,-7 20,-32 84,14-45,-49 194,65-215,2 0,3 1,0 67,6-118,1 3,-1 0,0 0,1 0,-2 0,1 0,0 0,-1 0,0 0,0 0,-1-1,0 1,1 0,-1-1,-1 1,1-1,-1 0,1 1,-7 5,6-7,0 1,1 0,-1-1,1 1,0 0,0 0,0 0,0 1,1-1,0 0,0 1,0-1,0 0,1 1,0-1,-1 1,2-1,-1 1,0-1,1 1,0-1,0 1,0-1,1 0,0 0,-1 0,1 0,1 0,3 6,-5-9,0 0,0 1,0-1,1 0,-1 0,0 0,1 0,-1 0,1 0,-1 0,1 0,0-1,-1 1,1-1,0 1,-1-1,1 0,0 1,2-1,41-8,-12-2,-1-1,1-1,-2-2,43-26,114-89,20-34,-7-9,211-234,-163 110,-211 243,-2-3,-3-1,46-107,-66 124,-1 0,-2-1,9-76,-18 108,1-1,-1 1,1 0,0-1,1 1,0 0,0 0,1 1,9-15,-10 18,1 1,0-1,0 1,0 0,1 1,-1-1,1 1,0 0,0 0,0 0,0 1,0 0,1 0,-1 0,1 0,5 0,98-17,51-10,-96 11,-24 6,-1 2,1 1,67-5,-103 14,1 0,0 1,0-1,-1 1,1 0,0 1,-1-1,1 1,-1-1,1 2,-1-1,0 0,6 5,-8-5,0 0,0-1,0 1,0 0,-1 0,1 0,-1 0,0 0,1 0,-1 1,0-1,0 0,-1 1,1-1,0 0,-1 1,1-1,-1 1,0-1,0 1,0-1,0 1,0-1,-1 1,1-1,-1 1,1-1,-2 3,-1 2,-1 0,0-1,0 0,0 1,-1-1,0-1,0 1,0-1,-1 0,0 0,0 0,0-1,-10 5,-14 7,-54 21,54-25,-473 234,492-240,-19 9,-44 32,54-28,19-19,1 1,0-1,-1 0,1 0,0 0,0 1,-1-1,1 0,0 0,0 1,-1-1,1 0,0 0,0 1,0-1,-1 0,1 1,0-1,0 0,0 1,0-1,0 0,0 1,0-1,0 0,0 1,0-1,0 1,0-1,0 0,0 1,0-1,0 0,0 1,1-1,-1 0,0 0,0 1,0-1,0 0,1 1,-1-1,0 0,0 0,1 1,-1-1,0 0,0 0,1 0,-1 1,0-1,1 0,-1 0,0 0,1 0,-1 0,0 0,1 1,-1-1,0 0,1 0,-1 0,0 0,1 0,-1-1,0 1,1 0,-1 0,1 0,12-2,0-1,0 0,0-1,0 0,-1-1,0 0,15-10,-16 10,364-211,-16-35,-219 142,-114 86,-1-1,-1-1,21-29,-42 51,-1 0,0 0,0 0,0 0,0 0,0-1,0 1,-1-1,0 1,0-1,0 0,0 1,0-1,-1-7,0 8,-1 0,0 0,-1 0,1 0,0 1,-1-1,0 0,0 1,1-1,-1 1,-1-1,1 1,0 0,0 0,-1 0,0 0,1 1,-1-1,-5-2,-19-10,-1 1,0 1,-1 1,0 2,-35-7,-164-18,226 34,-592-40,-7 33,468 7,-106-1,-929 8,1076-1,474-69,12-34,-379 93,1022-290,-1021 289,38-11,-1-2,63-29,-93 30,-23 17,0 0,1 0,-1 0,0-1,0 1,0 0,0 0,0 0,0-1,0 1,0 0,1 0,-1-1,0 1,0 0,0 0,0 0,0-1,0 1,0 0,0 0,0-1,-1 1,1 0,0 0,0 0,0-1,0 1,0 0,0 0,0 0,0-1,-1 1,1 0,0 0,0 0,0 0,0-1,-1 1,1 0,0 0,0 0,0 0,-1 0,1 0,0 0,0 0,0-1,-1 1,-7-1,1 0,-1 0,1 1,-1 0,-10 1,-480 59,-8 45,-652 190,1144-292,-95 24,107-27,0 0,1 1,-1-1,0 0,0 0,1 0,-1 0,0 0,0 0,0 0,1-1,-3 0,4 1,-1 0,1 0,0-1,0 1,0 0,-1-1,1 1,0 0,0 0,0-1,0 1,0 0,0-1,0 1,0 0,0-1,0 1,0 0,0-1,0 1,0 0,0-1,0 1,0 0,0-1,0 1,1 0,-1 0,0-1,0 1,0 0,0 0,1-1,-1 1,0 0,0 0,1-1,33-30,-33 30,58-39,122-64,-105 64,384-174,-241 112,-207 96,-11 6,-1 0,1 0,0-1,-1 1,1 0,0-1,-1 1,1 0,0-1,-1 1,1-1,-1 1,1 0,-1-1,1 0,-1 1,1-1,-1 1,0-1,1 0,-1 1,0-1,1 1,-1-2,-13-4,-33 4,14 4,0 1,1 2,-42 11,-89 35,82-24,73-25,0 0,1 0,-1-1,-12 1,19-2,1 0,-1 0,0 0,0-1,1 1,-1 0,0 0,0-1,1 1,-1 0,0 0,0-1,0 1,0 0,1-1,-1 1,0 0,0-1,0 1,0 0,0-1,0 1,0 0,0-1,0 1,0 0,0-1,0 1,0 0,0-1,0 1,0 0,0-1,-1 1,1 0,0-1,0 1,0 0,0-1,-1 1,1 0,0 0,0-1,-1 1,1 0,0 0,0 0,-1-1,1 1,0 0,-1 0,1 0,0 0,-1 0,1-1,0 1,-1 0,1 0,0 0,-1 0,1 0,0 0,-1 0,1 0,-1 1,30-26,58-39,366-287,-385 293,225-204,-239 209,-3-2,-3-3,49-75,-82 110,-2 0,0-1,-2 0,9-28,-16 38,0-1,-1 0,0-1,-2 1,0 0,0-1,-1 1,-4-23,1 11,2 18,0 0,0 0,-1 1,0-1,0 1,-7-14,8 19,-1 0,-1 0,1 1,0-1,-1 0,1 1,-1 0,0 0,1 0,-1 0,0 0,0 0,-1 1,1-1,0 1,0 0,-1 0,1 0,-1 1,1-1,-4 1,-13-1,0 0,0 2,1 1,-1 0,1 1,-1 1,-36 13,-131 62,72-19,-204 140,-82 111,257-193,5 7,-149 172,284-291,-1 0,1-1,1 1,-1 1,1-1,1 0,-4 12,5-17,1 0,0 0,-1 0,1 0,0 0,0 0,0 0,0 0,0 0,0 0,0 0,1 0,-1 0,0 0,1 0,-1 0,0 0,1 0,-1 0,1 0,-1-1,2 3,0-3,-1 1,1 0,-1-1,1 1,-1-1,1 1,0-1,-1 0,1 0,0 0,-1 0,1 0,0 0,-1 0,1 0,0-1,-1 1,1 0,2-2,15-5,1-2,-1 0,0-1,-1-1,27-21,-26 19,354-275,-19-27,-270 231,-47 45,44-36,-80 74,0 0,0 0,0 0,1 0,-1 0,0 0,0 0,0 1,1-1,-1 0,0 1,1-1,-1 1,1-1,-1 1,1 0,-1 0,1-1,-1 1,0 0,1 0,-1 0,1 1,-1-1,1 0,2 1,-3 1,1 0,-1 0,1 0,-1 0,0 0,0 0,0 0,0 1,0-1,0 0,0 1,-1-1,1 1,-1-1,0 0,0 1,0 3,0 20,-1 0,-1-1,-1 1,-1-1,-2 0,0 0,-14 33,-83 168,71-163,-179 404,78-164,82-186,-67 232,-74 342,182-658,-2-1,-1 0,-25 43,-62 82,94-146,0-1,0 1,1 0,0 0,-3 17,6-26,1 1,0 0,1 0,-1 1,1-1,-1 0,1 0,0 0,0 0,0 0,0 0,1 0,-1 1,1-1,0 0,0 0,0-1,0 1,1 0,-1 0,1 0,0-1,-1 1,1-1,3 3,-4-4,0 0,0 0,0 0,1-1,-1 1,0-1,0 1,1-1,-1 1,0-1,0 1,1-1,-1 0,0 0,1 0,-1 0,0 0,1 0,-1 0,0 0,1-1,-1 1,0 0,1-1,-1 1,0-1,0 0,0 1,1-1,-1 0,0 1,0-1,0 0,0 0,0 0,0 0,-1 0,1 0,0 0,0-1,-1 1,1 0,0-3,3-4,0-1,-1 0,0 0,0 0,1-11,5-59,-3-1,-6-117,-1 186,0 0,0 0,-1 0,0 1,-1-1,0 1,-1 0,0 0,-10-17,5 9,1 0,1-1,0 0,1 0,1-1,1 1,1-1,1 0,0 0,2-26,2 20,1 2,1-1,1 0,1 1,1 0,1 0,21-43,-9 26,-3 6,26-39,-37 65,1-1,0 1,1 0,0 1,0 0,1 0,0 1,15-10,37-15,94-34,-65 30,514-227,-496 215,168-75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3T09:38:04.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6368 1577,'8'-11,"0"-1,0 2,1-1,1 1,-1 0,18-12,5-7,30-29,-23 24,-2-2,-1-2,50-69,-47 54,-31 43,0 1,-1-1,0 0,0 0,-1-1,-1 0,0 0,0-1,-1 1,-1-1,4-18,-4-94,2-13,-3 121,1-1,0 0,1 1,1-1,1 1,8-17,13-15,63-85,-87 129,0-1,0 1,0 1,1-1,-1 0,1 1,5-4,-8 7,-1-1,1 1,-1 0,1 0,-1 0,1 0,-1 0,1-1,-1 1,1 0,-1 0,0 0,1 0,-1 0,1 0,-1 1,1-1,-1 0,1 0,-1 0,1 0,-1 1,1-1,-1 0,0 0,1 1,-1-1,1 0,-1 0,1 1,0 2,0-1,0 0,1 0,-2 0,1 1,0-1,0 1,-1-1,1 1,-1 2,2 23,-1 0,-1-1,-2 1,0-1,-9 35,-42 140,-71 151,8-25,112-314,-7 23,10-36,1 0,-1 1,1-1,0 0,-1 0,1 1,0-1,0 0,0 1,0-1,0 0,0 0,0 1,1-1,-1 0,0 1,1 0,0-2,0-1,0 1,-1 0,1-1,0 1,-1-1,1 1,0-1,-1 1,1-1,-1 0,1 1,-1-1,1 0,-1 1,0-1,1 0,-1 1,1-2,21-37,-1-1,-1 0,22-72,23-138,-55 186,-2-1,-3 0,-3 0,-10-93,-7 44,-1-15,15 112,-1 0,-1 0,0 0,-2 0,0 0,0 1,-13-25,13 32,1 1,-1 0,0 0,-1 1,0-1,0 1,0 1,-1-1,0 1,-1 0,1 1,-1 0,0 0,0 0,-15-5,-11-1,6 3,1-2,-39-19,36 14,0 2,-1 1,0 2,0 0,-1 3,0 0,-37-1,-233 0,211 10,-605-2,651 3,1 1,1 3,-47 12,42-8,1-2,-67 4,53-12,10 0,-66 9,-213 48,189-31,52-11,-93 30,-505 137,441-120,177-41,-1-4,-129 17,-219 25,335-41,0 5,2 2,-122 59,147-57,-77 52,4-2,-88 61,108-75,79-49,0 2,1 1,-30 25,-113 125,134-129,23-23,1 1,1 0,0 1,1 1,1 0,1 0,0 1,2 1,0-1,1 1,-6 35,6-20,-2 0,-2-1,-22 51,-57 96,65-135,-29 78,20-41,-8 19,27-61,-3 1,-32 54,36-71,1 1,2 0,0 1,2 0,-7 35,-15 45,17-65,3 0,2 1,2 0,-3 49,7 182,5-166,0-78,1 0,2-1,1 1,13 40,-6-25,-5-4,-2 0,-2 1,-1 0,-5 61,1-36,-1 218,2-232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3T15:12:21.9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1,'31'-1,"0"2,1 1,-1 2,0 1,0 1,56 20,-50-15,1-1,0-2,0-2,45 2,30 4,4 0,1-5,123-9,-67-1,-100 3,-42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810B1-1E93-4946-9640-5CAFCEF0CEB6}" type="datetimeFigureOut">
              <a:rPr lang="en-GB" smtClean="0"/>
              <a:t>14/04/2021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CC5548-EC37-4400-8009-0F7BE1770577}" type="slidenum">
              <a:rPr lang="en-GB" smtClean="0"/>
              <a:t>‹#›</a:t>
            </a:fld>
            <a:endParaRPr lang="en-GB"/>
          </a:p>
        </p:txBody>
      </p:sp>
    </p:spTree>
    <p:extLst>
      <p:ext uri="{BB962C8B-B14F-4D97-AF65-F5344CB8AC3E}">
        <p14:creationId xmlns:p14="http://schemas.microsoft.com/office/powerpoint/2010/main" val="251409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CC5548-EC37-4400-8009-0F7BE1770577}" type="slidenum">
              <a:rPr lang="en-GB" smtClean="0"/>
              <a:t>1</a:t>
            </a:fld>
            <a:endParaRPr lang="en-GB"/>
          </a:p>
        </p:txBody>
      </p:sp>
    </p:spTree>
    <p:extLst>
      <p:ext uri="{BB962C8B-B14F-4D97-AF65-F5344CB8AC3E}">
        <p14:creationId xmlns:p14="http://schemas.microsoft.com/office/powerpoint/2010/main" val="3096633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There are words for numbers in Mehri but they are not related to the dry measurement words at all. Nor are the related to the herd size names we saw earlier</a:t>
            </a:r>
            <a:endParaRPr lang="en-GB" dirty="0"/>
          </a:p>
        </p:txBody>
      </p:sp>
      <p:sp>
        <p:nvSpPr>
          <p:cNvPr id="4" name="Slide Number Placeholder 3"/>
          <p:cNvSpPr>
            <a:spLocks noGrp="1"/>
          </p:cNvSpPr>
          <p:nvPr>
            <p:ph type="sldNum" sz="quarter" idx="5"/>
          </p:nvPr>
        </p:nvSpPr>
        <p:spPr/>
        <p:txBody>
          <a:bodyPr/>
          <a:lstStyle/>
          <a:p>
            <a:fld id="{1ACC5548-EC37-4400-8009-0F7BE1770577}" type="slidenum">
              <a:rPr lang="en-GB" smtClean="0"/>
              <a:t>17</a:t>
            </a:fld>
            <a:endParaRPr lang="en-GB"/>
          </a:p>
        </p:txBody>
      </p:sp>
    </p:spTree>
    <p:extLst>
      <p:ext uri="{BB962C8B-B14F-4D97-AF65-F5344CB8AC3E}">
        <p14:creationId xmlns:p14="http://schemas.microsoft.com/office/powerpoint/2010/main" val="712004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CC5548-EC37-4400-8009-0F7BE1770577}" type="slidenum">
              <a:rPr lang="en-GB" smtClean="0"/>
              <a:t>19</a:t>
            </a:fld>
            <a:endParaRPr lang="en-GB"/>
          </a:p>
        </p:txBody>
      </p:sp>
    </p:spTree>
    <p:extLst>
      <p:ext uri="{BB962C8B-B14F-4D97-AF65-F5344CB8AC3E}">
        <p14:creationId xmlns:p14="http://schemas.microsoft.com/office/powerpoint/2010/main" val="776792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these changes are happening - globalization</a:t>
            </a:r>
          </a:p>
        </p:txBody>
      </p:sp>
      <p:sp>
        <p:nvSpPr>
          <p:cNvPr id="4" name="Slide Number Placeholder 3"/>
          <p:cNvSpPr>
            <a:spLocks noGrp="1"/>
          </p:cNvSpPr>
          <p:nvPr>
            <p:ph type="sldNum" sz="quarter" idx="5"/>
          </p:nvPr>
        </p:nvSpPr>
        <p:spPr/>
        <p:txBody>
          <a:bodyPr/>
          <a:lstStyle/>
          <a:p>
            <a:fld id="{1ACC5548-EC37-4400-8009-0F7BE1770577}" type="slidenum">
              <a:rPr lang="en-GB" smtClean="0"/>
              <a:t>25</a:t>
            </a:fld>
            <a:endParaRPr lang="en-GB"/>
          </a:p>
        </p:txBody>
      </p:sp>
    </p:spTree>
    <p:extLst>
      <p:ext uri="{BB962C8B-B14F-4D97-AF65-F5344CB8AC3E}">
        <p14:creationId xmlns:p14="http://schemas.microsoft.com/office/powerpoint/2010/main" val="333615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languages our research focuses on are collectively called the Modern South Arabian Languages or MSAL. This map of Yemen, Oman and southern Saudi Arabia shows roughly where the languages are spoken. The data for this talk is all taken from Mehri</a:t>
            </a:r>
          </a:p>
        </p:txBody>
      </p:sp>
      <p:sp>
        <p:nvSpPr>
          <p:cNvPr id="4" name="Slide Number Placeholder 3"/>
          <p:cNvSpPr>
            <a:spLocks noGrp="1"/>
          </p:cNvSpPr>
          <p:nvPr>
            <p:ph type="sldNum" sz="quarter" idx="5"/>
          </p:nvPr>
        </p:nvSpPr>
        <p:spPr/>
        <p:txBody>
          <a:bodyPr/>
          <a:lstStyle/>
          <a:p>
            <a:fld id="{1ACC5548-EC37-4400-8009-0F7BE1770577}" type="slidenum">
              <a:rPr lang="en-GB" smtClean="0"/>
              <a:t>3</a:t>
            </a:fld>
            <a:endParaRPr lang="en-GB"/>
          </a:p>
        </p:txBody>
      </p:sp>
    </p:spTree>
    <p:extLst>
      <p:ext uri="{BB962C8B-B14F-4D97-AF65-F5344CB8AC3E}">
        <p14:creationId xmlns:p14="http://schemas.microsoft.com/office/powerpoint/2010/main" val="294153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highlighted now in yellow. Mehri has between 100,000 and 200,000 speakers and is the most widely spoken language of the group. However it has been falling into decline as children grow up speaking mostly Arabic now.</a:t>
            </a:r>
          </a:p>
        </p:txBody>
      </p:sp>
      <p:sp>
        <p:nvSpPr>
          <p:cNvPr id="4" name="Slide Number Placeholder 3"/>
          <p:cNvSpPr>
            <a:spLocks noGrp="1"/>
          </p:cNvSpPr>
          <p:nvPr>
            <p:ph type="sldNum" sz="quarter" idx="5"/>
          </p:nvPr>
        </p:nvSpPr>
        <p:spPr/>
        <p:txBody>
          <a:bodyPr/>
          <a:lstStyle/>
          <a:p>
            <a:fld id="{1ACC5548-EC37-4400-8009-0F7BE1770577}" type="slidenum">
              <a:rPr lang="en-GB" smtClean="0"/>
              <a:t>4</a:t>
            </a:fld>
            <a:endParaRPr lang="en-GB"/>
          </a:p>
        </p:txBody>
      </p:sp>
    </p:spTree>
    <p:extLst>
      <p:ext uri="{BB962C8B-B14F-4D97-AF65-F5344CB8AC3E}">
        <p14:creationId xmlns:p14="http://schemas.microsoft.com/office/powerpoint/2010/main" val="2797304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heard a few talks this week about the connection between languages and their natural environment. These are just a few points about the way that’s see in the literature right now. The main point is that languages and natural environments are closely linked in terms of their health. When biodiversity is in decline we usually also find linguistic diversity in decline. And vice-versa, when languages fall out of use, the natural environment tends to follow suit.</a:t>
            </a:r>
          </a:p>
        </p:txBody>
      </p:sp>
      <p:sp>
        <p:nvSpPr>
          <p:cNvPr id="4" name="Slide Number Placeholder 3"/>
          <p:cNvSpPr>
            <a:spLocks noGrp="1"/>
          </p:cNvSpPr>
          <p:nvPr>
            <p:ph type="sldNum" sz="quarter" idx="5"/>
          </p:nvPr>
        </p:nvSpPr>
        <p:spPr/>
        <p:txBody>
          <a:bodyPr/>
          <a:lstStyle/>
          <a:p>
            <a:fld id="{1ACC5548-EC37-4400-8009-0F7BE1770577}" type="slidenum">
              <a:rPr lang="en-GB" smtClean="0"/>
              <a:t>5</a:t>
            </a:fld>
            <a:endParaRPr lang="en-GB"/>
          </a:p>
        </p:txBody>
      </p:sp>
    </p:spTree>
    <p:extLst>
      <p:ext uri="{BB962C8B-B14F-4D97-AF65-F5344CB8AC3E}">
        <p14:creationId xmlns:p14="http://schemas.microsoft.com/office/powerpoint/2010/main" val="46580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ways languages are closely linked to their environment is through what they describe and what they do not. If speakers of a language are deeply connected with, for example, their livestock, then the language will reflect this with many words relating to the livestock. As the link with the natural environment weakens, the lexical density will also weaken as words fall out of use</a:t>
            </a:r>
          </a:p>
        </p:txBody>
      </p:sp>
      <p:sp>
        <p:nvSpPr>
          <p:cNvPr id="4" name="Slide Number Placeholder 3"/>
          <p:cNvSpPr>
            <a:spLocks noGrp="1"/>
          </p:cNvSpPr>
          <p:nvPr>
            <p:ph type="sldNum" sz="quarter" idx="5"/>
          </p:nvPr>
        </p:nvSpPr>
        <p:spPr/>
        <p:txBody>
          <a:bodyPr/>
          <a:lstStyle/>
          <a:p>
            <a:fld id="{1ACC5548-EC37-4400-8009-0F7BE1770577}" type="slidenum">
              <a:rPr lang="en-GB" smtClean="0"/>
              <a:t>6</a:t>
            </a:fld>
            <a:endParaRPr lang="en-GB"/>
          </a:p>
        </p:txBody>
      </p:sp>
    </p:spTree>
    <p:extLst>
      <p:ext uri="{BB962C8B-B14F-4D97-AF65-F5344CB8AC3E}">
        <p14:creationId xmlns:p14="http://schemas.microsoft.com/office/powerpoint/2010/main" val="2377051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 3 is comparative; 4 they’re relative to one another; long armed people to the market</a:t>
            </a:r>
          </a:p>
          <a:p>
            <a:endParaRPr lang="en-GB" dirty="0"/>
          </a:p>
          <a:p>
            <a:r>
              <a:rPr lang="en-GB" dirty="0"/>
              <a:t>Measurement terms are between 2 and 3; but what’s happened is be/c another system outside rather than moving to fully systematized they switch to metric where it’s already systematized</a:t>
            </a:r>
          </a:p>
          <a:p>
            <a:endParaRPr lang="en-GB" dirty="0"/>
          </a:p>
          <a:p>
            <a:r>
              <a:rPr lang="en-GB" dirty="0"/>
              <a:t>Point is – some is standardized, some is conventionalized but none systematized</a:t>
            </a:r>
          </a:p>
          <a:p>
            <a:endParaRPr lang="en-GB" dirty="0"/>
          </a:p>
          <a:p>
            <a:r>
              <a:rPr lang="en-GB" dirty="0"/>
              <a:t>(bamboo canes – in another paper – becomes a standard for body parts like arms and stride)</a:t>
            </a:r>
          </a:p>
          <a:p>
            <a:endParaRPr lang="en-GB" dirty="0"/>
          </a:p>
          <a:p>
            <a:endParaRPr lang="en-GB" dirty="0"/>
          </a:p>
        </p:txBody>
      </p:sp>
      <p:sp>
        <p:nvSpPr>
          <p:cNvPr id="4" name="Slide Number Placeholder 3"/>
          <p:cNvSpPr>
            <a:spLocks noGrp="1"/>
          </p:cNvSpPr>
          <p:nvPr>
            <p:ph type="sldNum" sz="quarter" idx="5"/>
          </p:nvPr>
        </p:nvSpPr>
        <p:spPr/>
        <p:txBody>
          <a:bodyPr/>
          <a:lstStyle/>
          <a:p>
            <a:fld id="{1ACC5548-EC37-4400-8009-0F7BE1770577}" type="slidenum">
              <a:rPr lang="en-GB" smtClean="0"/>
              <a:t>9</a:t>
            </a:fld>
            <a:endParaRPr lang="en-GB"/>
          </a:p>
        </p:txBody>
      </p:sp>
    </p:spTree>
    <p:extLst>
      <p:ext uri="{BB962C8B-B14F-4D97-AF65-F5344CB8AC3E}">
        <p14:creationId xmlns:p14="http://schemas.microsoft.com/office/powerpoint/2010/main" val="3713246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Stage 2 –conventionalized measurements. Comparators are usually what the livestock is able to support; perhaps the beginning of standardization as some of these can be used for people, too</a:t>
            </a:r>
          </a:p>
          <a:p>
            <a:endParaRPr lang="en-GB" dirty="0"/>
          </a:p>
          <a:p>
            <a:r>
              <a:rPr lang="en-GB" dirty="0"/>
              <a:t>Instrumental – tells us what they were used for</a:t>
            </a:r>
          </a:p>
        </p:txBody>
      </p:sp>
      <p:sp>
        <p:nvSpPr>
          <p:cNvPr id="4" name="Slide Number Placeholder 3"/>
          <p:cNvSpPr>
            <a:spLocks noGrp="1"/>
          </p:cNvSpPr>
          <p:nvPr>
            <p:ph type="sldNum" sz="quarter" idx="5"/>
          </p:nvPr>
        </p:nvSpPr>
        <p:spPr/>
        <p:txBody>
          <a:bodyPr/>
          <a:lstStyle/>
          <a:p>
            <a:fld id="{1ACC5548-EC37-4400-8009-0F7BE1770577}" type="slidenum">
              <a:rPr lang="en-GB" smtClean="0"/>
              <a:t>10</a:t>
            </a:fld>
            <a:endParaRPr lang="en-GB"/>
          </a:p>
        </p:txBody>
      </p:sp>
    </p:spTree>
    <p:extLst>
      <p:ext uri="{BB962C8B-B14F-4D97-AF65-F5344CB8AC3E}">
        <p14:creationId xmlns:p14="http://schemas.microsoft.com/office/powerpoint/2010/main" val="1022699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CC5548-EC37-4400-8009-0F7BE1770577}" type="slidenum">
              <a:rPr lang="en-GB" smtClean="0"/>
              <a:t>11</a:t>
            </a:fld>
            <a:endParaRPr lang="en-GB"/>
          </a:p>
        </p:txBody>
      </p:sp>
    </p:spTree>
    <p:extLst>
      <p:ext uri="{BB962C8B-B14F-4D97-AF65-F5344CB8AC3E}">
        <p14:creationId xmlns:p14="http://schemas.microsoft.com/office/powerpoint/2010/main" val="1107831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Stage 3ish because, though we don’t know specifically, I highly doubt someone sits in the market place and counts out 400 coconut shells of flour for their customers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in other areas of the area because only found in Dhofar – naturally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measuring tool but </a:t>
            </a:r>
            <a:r>
              <a:rPr lang="en-US" b="1" dirty="0"/>
              <a:t>different words</a:t>
            </a:r>
            <a:r>
              <a:rPr lang="en-US" b="0" dirty="0"/>
              <a:t> shows how resistant to systematization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Measurement system is newer than linguistic processes – coconuts came in over ocean currents reasonably recently</a:t>
            </a:r>
            <a:endParaRPr lang="en-GB" b="1" dirty="0"/>
          </a:p>
          <a:p>
            <a:endParaRPr lang="en-GB" dirty="0"/>
          </a:p>
        </p:txBody>
      </p:sp>
      <p:sp>
        <p:nvSpPr>
          <p:cNvPr id="4" name="Slide Number Placeholder 3"/>
          <p:cNvSpPr>
            <a:spLocks noGrp="1"/>
          </p:cNvSpPr>
          <p:nvPr>
            <p:ph type="sldNum" sz="quarter" idx="5"/>
          </p:nvPr>
        </p:nvSpPr>
        <p:spPr/>
        <p:txBody>
          <a:bodyPr/>
          <a:lstStyle/>
          <a:p>
            <a:fld id="{1ACC5548-EC37-4400-8009-0F7BE1770577}" type="slidenum">
              <a:rPr lang="en-GB" smtClean="0"/>
              <a:t>16</a:t>
            </a:fld>
            <a:endParaRPr lang="en-GB"/>
          </a:p>
        </p:txBody>
      </p:sp>
    </p:spTree>
    <p:extLst>
      <p:ext uri="{BB962C8B-B14F-4D97-AF65-F5344CB8AC3E}">
        <p14:creationId xmlns:p14="http://schemas.microsoft.com/office/powerpoint/2010/main" val="236291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678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2987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918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72163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93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4/14/2021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5809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4/14/2021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5327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4/14/2021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58300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4/14/2021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18251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2ABBEA6-7C60-4B02-AE87-00D78D8422AF}" type="datetimeFigureOut">
              <a:rPr lang="en-US" smtClean="0"/>
              <a:t>4/14/2021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9339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4/14/2021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69810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4/14/2021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48642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ahc.leeds.ac.uk/centres-groups/doc/centre-endangered-languages-cultures-ecosystems-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customXml" Target="../ink/ink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1655-1083-487F-AB01-A5FDC3150738}"/>
              </a:ext>
            </a:extLst>
          </p:cNvPr>
          <p:cNvSpPr>
            <a:spLocks noGrp="1"/>
          </p:cNvSpPr>
          <p:nvPr>
            <p:ph type="ctrTitle"/>
          </p:nvPr>
        </p:nvSpPr>
        <p:spPr/>
        <p:txBody>
          <a:bodyPr/>
          <a:lstStyle/>
          <a:p>
            <a:r>
              <a:rPr lang="en-GB" noProof="0" dirty="0"/>
              <a:t>From Naming to Numbers</a:t>
            </a:r>
          </a:p>
        </p:txBody>
      </p:sp>
      <p:sp>
        <p:nvSpPr>
          <p:cNvPr id="3" name="Subtitle 2">
            <a:extLst>
              <a:ext uri="{FF2B5EF4-FFF2-40B4-BE49-F238E27FC236}">
                <a16:creationId xmlns:a16="http://schemas.microsoft.com/office/drawing/2014/main" id="{1066F45E-6316-4F85-8188-147DE22A994C}"/>
              </a:ext>
            </a:extLst>
          </p:cNvPr>
          <p:cNvSpPr>
            <a:spLocks noGrp="1"/>
          </p:cNvSpPr>
          <p:nvPr>
            <p:ph type="subTitle" idx="1"/>
          </p:nvPr>
        </p:nvSpPr>
        <p:spPr/>
        <p:txBody>
          <a:bodyPr>
            <a:normAutofit fontScale="77500" lnSpcReduction="20000"/>
          </a:bodyPr>
          <a:lstStyle/>
          <a:p>
            <a:r>
              <a:rPr lang="en-US" dirty="0"/>
              <a:t>ICE-5 - 12-14 April 2021</a:t>
            </a:r>
            <a:br>
              <a:rPr lang="en-US" dirty="0"/>
            </a:br>
            <a:br>
              <a:rPr lang="en-GB" dirty="0"/>
            </a:br>
            <a:r>
              <a:rPr lang="en-GB" dirty="0"/>
              <a:t>Andrea Boom (University of Leeds – </a:t>
            </a:r>
            <a:r>
              <a:rPr lang="en-GB"/>
              <a:t>CSC Scholar)</a:t>
            </a:r>
            <a:br>
              <a:rPr lang="en-GB" dirty="0"/>
            </a:br>
            <a:r>
              <a:rPr lang="en-GB" dirty="0"/>
              <a:t>Dr Jack Wilson (University of Salford)</a:t>
            </a:r>
            <a:br>
              <a:rPr lang="en-GB" dirty="0"/>
            </a:br>
            <a:r>
              <a:rPr lang="en-GB" dirty="0"/>
              <a:t>Prof Janet C.E. Watson (University of Leeds)</a:t>
            </a:r>
            <a:endParaRPr lang="en-US" dirty="0"/>
          </a:p>
        </p:txBody>
      </p:sp>
    </p:spTree>
    <p:extLst>
      <p:ext uri="{BB962C8B-B14F-4D97-AF65-F5344CB8AC3E}">
        <p14:creationId xmlns:p14="http://schemas.microsoft.com/office/powerpoint/2010/main" val="57626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AE40-29F6-497E-97BE-9A721F4E873C}"/>
              </a:ext>
            </a:extLst>
          </p:cNvPr>
          <p:cNvSpPr>
            <a:spLocks noGrp="1"/>
          </p:cNvSpPr>
          <p:nvPr>
            <p:ph type="title"/>
          </p:nvPr>
        </p:nvSpPr>
        <p:spPr/>
        <p:txBody>
          <a:bodyPr/>
          <a:lstStyle/>
          <a:p>
            <a:r>
              <a:rPr lang="en-GB" noProof="0" dirty="0"/>
              <a:t>Quantification systems - 	</a:t>
            </a:r>
            <a:r>
              <a:rPr lang="en-GB" i="1" noProof="0" dirty="0"/>
              <a:t>livestock</a:t>
            </a:r>
            <a:endParaRPr lang="en-GB" noProof="0" dirty="0"/>
          </a:p>
        </p:txBody>
      </p:sp>
      <p:sp>
        <p:nvSpPr>
          <p:cNvPr id="5" name="TextBox 4">
            <a:extLst>
              <a:ext uri="{FF2B5EF4-FFF2-40B4-BE49-F238E27FC236}">
                <a16:creationId xmlns:a16="http://schemas.microsoft.com/office/drawing/2014/main" id="{09A3FF38-44B0-44B8-BE39-828F506FB6F7}"/>
              </a:ext>
            </a:extLst>
          </p:cNvPr>
          <p:cNvSpPr txBox="1"/>
          <p:nvPr/>
        </p:nvSpPr>
        <p:spPr>
          <a:xfrm>
            <a:off x="822960" y="1737361"/>
            <a:ext cx="6373488" cy="4462760"/>
          </a:xfrm>
          <a:prstGeom prst="rect">
            <a:avLst/>
          </a:prstGeom>
          <a:noFill/>
        </p:spPr>
        <p:txBody>
          <a:bodyPr wrap="square" rtlCol="0">
            <a:spAutoFit/>
          </a:bodyPr>
          <a:lstStyle/>
          <a:p>
            <a:pPr defTabSz="914400"/>
            <a:r>
              <a:rPr lang="en-GB" sz="2000" i="1" dirty="0" err="1">
                <a:effectLst/>
                <a:ea typeface="Calibri" panose="020F0502020204030204" pitchFamily="34" charset="0"/>
                <a:cs typeface="Arial" panose="020B0604020202020204" pitchFamily="34" charset="0"/>
              </a:rPr>
              <a:t>ndərēnōt</a:t>
            </a:r>
            <a:r>
              <a:rPr lang="en-GB" sz="2000" dirty="0">
                <a:effectLst/>
                <a:ea typeface="Calibri" panose="020F0502020204030204" pitchFamily="34" charset="0"/>
                <a:cs typeface="Arial" panose="020B0604020202020204" pitchFamily="34" charset="0"/>
              </a:rPr>
              <a:t> ‘smaller than </a:t>
            </a:r>
            <a:r>
              <a:rPr lang="en-GB" sz="2000" i="1" dirty="0" err="1">
                <a:effectLst/>
                <a:ea typeface="Calibri" panose="020F0502020204030204" pitchFamily="34" charset="0"/>
                <a:cs typeface="Arial" panose="020B0604020202020204" pitchFamily="34" charset="0"/>
              </a:rPr>
              <a:t>nd</a:t>
            </a:r>
            <a:r>
              <a:rPr lang="is-IS" sz="2000" i="1" dirty="0">
                <a:ea typeface="Calibri" panose="020F0502020204030204" pitchFamily="34" charset="0"/>
                <a:cs typeface="Arial" panose="020B0604020202020204" pitchFamily="34" charset="0"/>
              </a:rPr>
              <a:t>ərēt</a:t>
            </a:r>
            <a:r>
              <a:rPr lang="en-US" sz="2000" dirty="0">
                <a:ea typeface="Calibri" panose="020F0502020204030204" pitchFamily="34" charset="0"/>
                <a:cs typeface="Arial" panose="020B0604020202020204" pitchFamily="34" charset="0"/>
              </a:rPr>
              <a:t>’</a:t>
            </a:r>
            <a:endParaRPr kumimoji="0" lang="en-GB" sz="2000" i="1" u="none" strike="noStrike" kern="0" cap="none" spc="0" normalizeH="0" baseline="0" noProof="0" dirty="0">
              <a:ln>
                <a:noFill/>
              </a:ln>
              <a:effectLst/>
              <a:uLnTx/>
              <a:uFillTx/>
            </a:endParaRPr>
          </a:p>
          <a:p>
            <a:pPr marL="284163" marR="0" lvl="0" indent="-284163" defTabSz="914400" eaLnBrk="1" fontAlgn="auto" latinLnBrk="0" hangingPunct="1">
              <a:spcBef>
                <a:spcPts val="0"/>
              </a:spcBef>
              <a:spcAft>
                <a:spcPts val="0"/>
              </a:spcAft>
              <a:buClrTx/>
              <a:buSzTx/>
              <a:buFontTx/>
              <a:buNone/>
              <a:tabLst/>
              <a:defRPr/>
            </a:pPr>
            <a:r>
              <a:rPr kumimoji="0" lang="en-GB" sz="2000" i="1" u="none" strike="noStrike" kern="0" cap="none" spc="0" normalizeH="0" baseline="0" noProof="0" dirty="0" err="1">
                <a:ln>
                  <a:noFill/>
                </a:ln>
                <a:effectLst/>
                <a:uLnTx/>
                <a:uFillTx/>
              </a:rPr>
              <a:t>ndərēt</a:t>
            </a:r>
            <a:r>
              <a:rPr kumimoji="0" lang="en-GB" sz="2000" i="0" u="none" strike="noStrike" kern="0" cap="none" spc="0" normalizeH="0" baseline="0" noProof="0" dirty="0">
                <a:ln>
                  <a:noFill/>
                </a:ln>
                <a:effectLst/>
                <a:uLnTx/>
                <a:uFillTx/>
              </a:rPr>
              <a:t> ‘very few goats, cows or camels – enough animals to produce milk for a very small child; 3-5’</a:t>
            </a:r>
          </a:p>
          <a:p>
            <a:pPr marL="0" marR="0" lvl="0" indent="0" defTabSz="914400" eaLnBrk="1" fontAlgn="auto" latinLnBrk="0" hangingPunct="1">
              <a:spcBef>
                <a:spcPts val="0"/>
              </a:spcBef>
              <a:spcAft>
                <a:spcPts val="0"/>
              </a:spcAft>
              <a:buClrTx/>
              <a:buSzTx/>
              <a:buFontTx/>
              <a:buNone/>
              <a:tabLst/>
              <a:defRPr/>
            </a:pPr>
            <a:r>
              <a:rPr lang="is-IS" sz="2000" i="1" kern="0" dirty="0"/>
              <a:t>ḥəṣ́ərānōt</a:t>
            </a:r>
            <a:r>
              <a:rPr lang="is-IS" sz="2000" kern="0" dirty="0"/>
              <a:t> </a:t>
            </a:r>
            <a:r>
              <a:rPr lang="en-GB" sz="2000" kern="0" dirty="0"/>
              <a:t>‘very small herd of goats, cows or camels’</a:t>
            </a:r>
            <a:endParaRPr kumimoji="0" lang="en-CA" sz="2000" i="1" u="none" strike="noStrike" kern="0" cap="none" spc="0" normalizeH="0" baseline="0" noProof="0" dirty="0">
              <a:ln>
                <a:noFill/>
              </a:ln>
              <a:effectLst/>
              <a:uLnTx/>
              <a:uFillTx/>
            </a:endParaRPr>
          </a:p>
          <a:p>
            <a:pPr marL="0" marR="0" lvl="0" indent="0" defTabSz="914400" eaLnBrk="1" fontAlgn="auto" latinLnBrk="0" hangingPunct="1">
              <a:spcBef>
                <a:spcPts val="0"/>
              </a:spcBef>
              <a:spcAft>
                <a:spcPts val="0"/>
              </a:spcAft>
              <a:buClrTx/>
              <a:buSzTx/>
              <a:buFontTx/>
              <a:buNone/>
              <a:tabLst/>
              <a:defRPr/>
            </a:pPr>
            <a:r>
              <a:rPr kumimoji="0" lang="en-GB" sz="2000" b="0" i="1" u="none" strike="noStrike" kern="0" cap="none" spc="0" normalizeH="0" baseline="0" noProof="0" dirty="0" err="1">
                <a:ln>
                  <a:noFill/>
                </a:ln>
                <a:solidFill>
                  <a:prstClr val="black"/>
                </a:solidFill>
                <a:effectLst/>
                <a:uLnTx/>
                <a:uFillTx/>
              </a:rPr>
              <a:t>ḥṣ́ār</a:t>
            </a:r>
            <a:r>
              <a:rPr kumimoji="0" lang="en-GB" sz="2000" b="0" i="1" u="none" strike="noStrike" kern="0" cap="none" spc="0" normalizeH="0" baseline="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‘very small herd of goats, cows or camels’</a:t>
            </a:r>
            <a:endParaRPr kumimoji="0" lang="en-CA" sz="2000" b="0" i="0" u="none" strike="noStrike" kern="0" cap="none" spc="0" normalizeH="0" baseline="0" noProof="0" dirty="0">
              <a:ln>
                <a:noFill/>
              </a:ln>
              <a:solidFill>
                <a:prstClr val="black"/>
              </a:solidFill>
              <a:effectLst/>
              <a:uLnTx/>
              <a:uFillTx/>
            </a:endParaRPr>
          </a:p>
          <a:p>
            <a:pPr lvl="0" defTabSz="914400">
              <a:defRPr/>
            </a:pPr>
            <a:r>
              <a:rPr kumimoji="0" lang="en-GB" sz="2000" b="0" i="1" u="none" strike="noStrike" kern="0" cap="none" spc="0" normalizeH="0" baseline="0" noProof="0" dirty="0">
                <a:ln>
                  <a:noFill/>
                </a:ln>
                <a:solidFill>
                  <a:prstClr val="black"/>
                </a:solidFill>
                <a:effectLst/>
                <a:uLnTx/>
                <a:uFillTx/>
              </a:rPr>
              <a:t>g</a:t>
            </a:r>
            <a:r>
              <a:rPr lang="is-IS" sz="2000" i="1" kern="0" dirty="0"/>
              <a:t>ə</a:t>
            </a:r>
            <a:r>
              <a:rPr kumimoji="0" lang="en-GB" sz="2000" b="0" i="1" u="none" strike="noStrike" kern="0" cap="none" spc="0" normalizeH="0" baseline="0" noProof="0" dirty="0" err="1">
                <a:ln>
                  <a:noFill/>
                </a:ln>
                <a:solidFill>
                  <a:prstClr val="black"/>
                </a:solidFill>
                <a:effectLst/>
                <a:uLnTx/>
                <a:uFillTx/>
              </a:rPr>
              <a:t>zḥānōt</a:t>
            </a:r>
            <a:r>
              <a:rPr kumimoji="0" lang="en-GB" sz="2000" b="0" i="0" u="none" strike="noStrike" kern="0" cap="none" spc="0" normalizeH="0" baseline="0" noProof="0" dirty="0">
                <a:ln>
                  <a:noFill/>
                </a:ln>
                <a:solidFill>
                  <a:prstClr val="black"/>
                </a:solidFill>
                <a:effectLst/>
                <a:uLnTx/>
                <a:uFillTx/>
              </a:rPr>
              <a:t> ‘herd smaller than 30 goats/cows’ -small</a:t>
            </a:r>
            <a:endParaRPr kumimoji="0" lang="en-CA"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 </a:t>
            </a:r>
            <a:endParaRPr kumimoji="0" lang="en-CA" sz="1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spcBef>
                <a:spcPts val="0"/>
              </a:spcBef>
              <a:spcAft>
                <a:spcPts val="0"/>
              </a:spcAft>
              <a:buClrTx/>
              <a:buSzTx/>
              <a:buFontTx/>
              <a:buNone/>
              <a:tabLst/>
              <a:defRPr/>
            </a:pPr>
            <a:r>
              <a:rPr kumimoji="0" lang="en-GB" sz="2000" b="0" i="1" u="none" strike="noStrike" kern="0" cap="none" spc="0" normalizeH="0" baseline="0" noProof="0" dirty="0" err="1">
                <a:ln>
                  <a:noFill/>
                </a:ln>
                <a:solidFill>
                  <a:prstClr val="black"/>
                </a:solidFill>
                <a:effectLst/>
                <a:uLnTx/>
                <a:uFillTx/>
              </a:rPr>
              <a:t>gəzḥāt</a:t>
            </a:r>
            <a:r>
              <a:rPr kumimoji="0" lang="en-GB" sz="2000" b="0" i="1" u="none" strike="noStrike" kern="0" cap="none" spc="0" normalizeH="0" baseline="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‘herd of about 30 goats/cows’ –medium (or people!)</a:t>
            </a:r>
            <a:endParaRPr kumimoji="0" lang="en-CA" sz="1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 </a:t>
            </a:r>
            <a:endParaRPr kumimoji="0" lang="en-CA"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spcBef>
                <a:spcPts val="0"/>
              </a:spcBef>
              <a:spcAft>
                <a:spcPts val="0"/>
              </a:spcAft>
              <a:buClrTx/>
              <a:buSzTx/>
              <a:buFontTx/>
              <a:buNone/>
              <a:tabLst/>
              <a:defRPr/>
            </a:pPr>
            <a:r>
              <a:rPr kumimoji="0" lang="en-GB" sz="2000" b="0" i="1" u="none" strike="noStrike" kern="0" cap="none" spc="0" normalizeH="0" baseline="0" noProof="0" dirty="0">
                <a:ln>
                  <a:noFill/>
                </a:ln>
                <a:solidFill>
                  <a:prstClr val="black"/>
                </a:solidFill>
                <a:effectLst/>
                <a:uLnTx/>
                <a:uFillTx/>
              </a:rPr>
              <a:t>farḳ</a:t>
            </a:r>
            <a:r>
              <a:rPr kumimoji="0" lang="en-GB" sz="2000" b="0" i="0" u="none" strike="noStrike" kern="0" cap="none" spc="0" normalizeH="0" baseline="0" noProof="0" dirty="0">
                <a:ln>
                  <a:noFill/>
                </a:ln>
                <a:solidFill>
                  <a:prstClr val="black"/>
                </a:solidFill>
                <a:effectLst/>
                <a:uLnTx/>
                <a:uFillTx/>
              </a:rPr>
              <a:t> ‘herd of goats between 40 and 80’ – large</a:t>
            </a:r>
          </a:p>
          <a:p>
            <a:pPr marL="0" marR="0" lvl="0" indent="0" defTabSz="914400" eaLnBrk="1" fontAlgn="auto" latinLnBrk="0" hangingPunct="1">
              <a:spcBef>
                <a:spcPts val="0"/>
              </a:spcBef>
              <a:spcAft>
                <a:spcPts val="0"/>
              </a:spcAft>
              <a:buClrTx/>
              <a:buSzTx/>
              <a:buFontTx/>
              <a:buNone/>
              <a:tabLst/>
              <a:defRPr/>
            </a:pPr>
            <a:r>
              <a:rPr kumimoji="0" lang="en-GB" sz="2000" b="0" i="1" u="none" strike="noStrike" kern="0" cap="none" spc="0" normalizeH="0" baseline="0" noProof="0" dirty="0" err="1">
                <a:ln>
                  <a:noFill/>
                </a:ln>
                <a:solidFill>
                  <a:prstClr val="black"/>
                </a:solidFill>
                <a:effectLst/>
                <a:uLnTx/>
                <a:uFillTx/>
              </a:rPr>
              <a:t>həfrōk</a:t>
            </a:r>
            <a:r>
              <a:rPr kumimoji="0" lang="en-GB" sz="2000" b="0" i="1" u="none" strike="noStrike" kern="0" cap="none" spc="0" normalizeH="0" baseline="0" noProof="0" dirty="0">
                <a:ln>
                  <a:noFill/>
                </a:ln>
                <a:solidFill>
                  <a:prstClr val="black"/>
                </a:solidFill>
                <a:effectLst/>
                <a:uLnTx/>
                <a:uFillTx/>
              </a:rPr>
              <a:t>̣</a:t>
            </a:r>
            <a:r>
              <a:rPr lang="en-GB" sz="2000" i="1" kern="0" dirty="0">
                <a:solidFill>
                  <a:prstClr val="black"/>
                </a:solidFill>
              </a:rPr>
              <a:t> </a:t>
            </a:r>
            <a:r>
              <a:rPr lang="en-GB" sz="2000" kern="0" dirty="0">
                <a:solidFill>
                  <a:prstClr val="black"/>
                </a:solidFill>
              </a:rPr>
              <a:t>‘plural of </a:t>
            </a:r>
            <a:r>
              <a:rPr lang="en-GB" sz="2000" i="1" kern="0" dirty="0">
                <a:solidFill>
                  <a:prstClr val="black"/>
                </a:solidFill>
              </a:rPr>
              <a:t>far</a:t>
            </a:r>
            <a:r>
              <a:rPr lang="is-IS" sz="2000" i="1" kern="0" dirty="0">
                <a:solidFill>
                  <a:prstClr val="black"/>
                </a:solidFill>
              </a:rPr>
              <a:t>ḳ</a:t>
            </a:r>
            <a:r>
              <a:rPr lang="en-GB" sz="2000" kern="0" dirty="0">
                <a:solidFill>
                  <a:prstClr val="black"/>
                </a:solidFill>
              </a:rPr>
              <a:t>’ </a:t>
            </a:r>
            <a:endParaRPr kumimoji="0" lang="en-CA" sz="2000" b="0" i="0" u="none" strike="noStrike" kern="0" cap="none" spc="0" normalizeH="0" baseline="0" noProof="0" dirty="0">
              <a:ln>
                <a:noFill/>
              </a:ln>
              <a:solidFill>
                <a:prstClr val="black"/>
              </a:solidFill>
              <a:effectLst/>
              <a:uLnTx/>
              <a:uFillTx/>
            </a:endParaRPr>
          </a:p>
          <a:p>
            <a:pPr lvl="0" defTabSz="914400">
              <a:defRPr/>
            </a:pPr>
            <a:r>
              <a:rPr kumimoji="0" lang="en-GB" sz="2000" b="0" i="1" u="none" strike="noStrike" kern="0" cap="none" spc="0" normalizeH="0" baseline="0" noProof="0" dirty="0">
                <a:ln>
                  <a:noFill/>
                </a:ln>
                <a:solidFill>
                  <a:prstClr val="black"/>
                </a:solidFill>
                <a:effectLst/>
                <a:uLnTx/>
                <a:uFillTx/>
              </a:rPr>
              <a:t>m</a:t>
            </a:r>
            <a:r>
              <a:rPr lang="is-IS" sz="2000" i="1" kern="0" dirty="0"/>
              <a:t>ə</a:t>
            </a:r>
            <a:r>
              <a:rPr kumimoji="0" lang="en-GB" sz="2000" b="0" i="1" u="none" strike="noStrike" kern="0" cap="none" spc="0" normalizeH="0" baseline="0" noProof="0" dirty="0" err="1">
                <a:ln>
                  <a:noFill/>
                </a:ln>
                <a:solidFill>
                  <a:prstClr val="black"/>
                </a:solidFill>
                <a:effectLst/>
                <a:uLnTx/>
                <a:uFillTx/>
              </a:rPr>
              <a:t>ġzēl</a:t>
            </a:r>
            <a:r>
              <a:rPr kumimoji="0" lang="en-GB" sz="2000" b="0" i="0" u="none" strike="noStrike" kern="0" cap="none" spc="0" normalizeH="0" baseline="0" noProof="0" dirty="0">
                <a:ln>
                  <a:noFill/>
                </a:ln>
                <a:solidFill>
                  <a:prstClr val="black"/>
                </a:solidFill>
                <a:effectLst/>
                <a:uLnTx/>
                <a:uFillTx/>
              </a:rPr>
              <a:t> ‘even larger group of goats’</a:t>
            </a:r>
            <a:endParaRPr kumimoji="0" lang="en-CA" sz="2000" b="0" i="0" u="none" strike="noStrike" kern="0" cap="none" spc="0" normalizeH="0" baseline="0" noProof="0" dirty="0">
              <a:ln>
                <a:noFill/>
              </a:ln>
              <a:solidFill>
                <a:prstClr val="black"/>
              </a:solidFill>
              <a:effectLst/>
              <a:uLnTx/>
              <a:uFillTx/>
            </a:endParaRPr>
          </a:p>
          <a:p>
            <a:pPr lvl="0" defTabSz="914400">
              <a:defRPr/>
            </a:pPr>
            <a:r>
              <a:rPr kumimoji="0" lang="en-GB" sz="2000" b="0" i="1" u="none" strike="noStrike" kern="0" cap="none" spc="0" normalizeH="0" baseline="0" noProof="0" dirty="0">
                <a:ln>
                  <a:noFill/>
                </a:ln>
                <a:solidFill>
                  <a:prstClr val="black"/>
                </a:solidFill>
                <a:effectLst/>
                <a:uLnTx/>
                <a:uFillTx/>
              </a:rPr>
              <a:t>ġ</a:t>
            </a:r>
            <a:r>
              <a:rPr lang="is-IS" sz="2000" i="1" kern="0" dirty="0"/>
              <a:t>ə</a:t>
            </a:r>
            <a:r>
              <a:rPr kumimoji="0" lang="en-GB" sz="2000" b="0" i="1" u="none" strike="noStrike" kern="0" cap="none" spc="0" normalizeH="0" baseline="0" noProof="0" dirty="0" err="1">
                <a:ln>
                  <a:noFill/>
                </a:ln>
                <a:solidFill>
                  <a:prstClr val="black"/>
                </a:solidFill>
                <a:effectLst/>
                <a:uLnTx/>
                <a:uFillTx/>
              </a:rPr>
              <a:t>nṭəlōt</a:t>
            </a:r>
            <a:r>
              <a:rPr kumimoji="0" lang="en-GB" sz="2000" b="0" i="0" u="none" strike="noStrike" kern="0" cap="none" spc="0" normalizeH="0" baseline="0" noProof="0" dirty="0">
                <a:ln>
                  <a:noFill/>
                </a:ln>
                <a:solidFill>
                  <a:prstClr val="black"/>
                </a:solidFill>
                <a:effectLst/>
                <a:uLnTx/>
                <a:uFillTx/>
              </a:rPr>
              <a:t> ‘large herd of cows’</a:t>
            </a:r>
            <a:endParaRPr kumimoji="0" lang="en-CA"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spcBef>
                <a:spcPts val="0"/>
              </a:spcBef>
              <a:spcAft>
                <a:spcPts val="0"/>
              </a:spcAft>
              <a:buClrTx/>
              <a:buSzTx/>
              <a:buFontTx/>
              <a:buNone/>
              <a:tabLst/>
              <a:defRPr/>
            </a:pPr>
            <a:r>
              <a:rPr kumimoji="0" lang="en-GB" sz="2000" b="0" i="1" u="none" strike="noStrike" kern="0" cap="none" spc="0" normalizeH="0" baseline="0" noProof="0" dirty="0" err="1">
                <a:ln>
                  <a:noFill/>
                </a:ln>
                <a:solidFill>
                  <a:prstClr val="black"/>
                </a:solidFill>
                <a:effectLst/>
                <a:uLnTx/>
                <a:uFillTx/>
              </a:rPr>
              <a:t>ṭəḥawb</a:t>
            </a:r>
            <a:r>
              <a:rPr kumimoji="0" lang="en-GB" sz="2000" b="0" i="1" u="none" strike="noStrike" kern="0" cap="none" spc="0" normalizeH="0" baseline="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‘large herd of camels’ </a:t>
            </a:r>
            <a:endParaRPr kumimoji="0" lang="en-CA" sz="2000" b="0" i="0" u="none" strike="noStrike" kern="0" cap="none" spc="0" normalizeH="0" baseline="0" noProof="0" dirty="0">
              <a:ln>
                <a:noFill/>
              </a:ln>
              <a:solidFill>
                <a:prstClr val="black"/>
              </a:solidFill>
              <a:effectLst/>
              <a:uLnTx/>
              <a:uFillTx/>
            </a:endParaRPr>
          </a:p>
          <a:p>
            <a:pPr lvl="0" defTabSz="914400">
              <a:defRPr/>
            </a:pPr>
            <a:r>
              <a:rPr kumimoji="0" lang="en-GB" sz="2000" b="0" i="0" u="none" strike="noStrike" kern="0" cap="none" spc="0" normalizeH="0" baseline="0" noProof="0" dirty="0" err="1">
                <a:ln>
                  <a:noFill/>
                </a:ln>
                <a:solidFill>
                  <a:prstClr val="black"/>
                </a:solidFill>
                <a:effectLst/>
                <a:uLnTx/>
                <a:uFillTx/>
              </a:rPr>
              <a:t>aug.</a:t>
            </a:r>
            <a:r>
              <a:rPr kumimoji="0" lang="en-GB" sz="2000" b="0" i="0" u="none" strike="noStrike" kern="0" cap="none" spc="0" normalizeH="0" baseline="0" noProof="0" dirty="0">
                <a:ln>
                  <a:noFill/>
                </a:ln>
                <a:solidFill>
                  <a:prstClr val="black"/>
                </a:solidFill>
                <a:effectLst/>
                <a:uLnTx/>
                <a:uFillTx/>
              </a:rPr>
              <a:t> </a:t>
            </a:r>
            <a:r>
              <a:rPr kumimoji="0" lang="en-GB" sz="2000" b="0" i="1" u="none" strike="noStrike" kern="0" cap="none" spc="0" normalizeH="0" baseline="0" noProof="0" dirty="0">
                <a:ln>
                  <a:noFill/>
                </a:ln>
                <a:solidFill>
                  <a:prstClr val="black"/>
                </a:solidFill>
                <a:effectLst/>
                <a:uLnTx/>
                <a:uFillTx/>
              </a:rPr>
              <a:t>t</a:t>
            </a:r>
            <a:r>
              <a:rPr kumimoji="0" lang="is-IS" sz="2000" b="0" i="1" u="none" strike="noStrike" kern="0" cap="none" spc="0" normalizeH="0" baseline="0" noProof="0" dirty="0">
                <a:ln>
                  <a:noFill/>
                </a:ln>
                <a:solidFill>
                  <a:prstClr val="black"/>
                </a:solidFill>
                <a:effectLst/>
                <a:uLnTx/>
                <a:uFillTx/>
              </a:rPr>
              <a:t>̣</a:t>
            </a:r>
            <a:r>
              <a:rPr lang="is-IS" sz="2000" i="1" kern="0" dirty="0"/>
              <a:t>ə</a:t>
            </a:r>
            <a:r>
              <a:rPr kumimoji="0" lang="is-IS" sz="2000" b="0" i="1" u="none" strike="noStrike" kern="0" cap="none" spc="0" normalizeH="0" baseline="0" noProof="0" dirty="0">
                <a:ln>
                  <a:noFill/>
                </a:ln>
                <a:solidFill>
                  <a:prstClr val="black"/>
                </a:solidFill>
                <a:effectLst/>
                <a:uLnTx/>
                <a:uFillTx/>
              </a:rPr>
              <a:t>ḥībūn</a:t>
            </a:r>
            <a:r>
              <a:rPr kumimoji="0" lang="is-IS" sz="2000" b="0" i="0" u="none" strike="noStrike" kern="0" cap="none" spc="0" normalizeH="0" baseline="0" noProof="0" dirty="0">
                <a:ln>
                  <a:noFill/>
                </a:ln>
                <a:solidFill>
                  <a:prstClr val="black"/>
                </a:solidFill>
                <a:effectLst/>
                <a:uLnTx/>
                <a:uFillTx/>
              </a:rPr>
              <a:t> ‘very large herd of camels‘ </a:t>
            </a:r>
            <a:endParaRPr kumimoji="0" lang="en-CA"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72217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06C-E1CC-4285-8718-366D29972DF8}"/>
              </a:ext>
            </a:extLst>
          </p:cNvPr>
          <p:cNvSpPr>
            <a:spLocks noGrp="1"/>
          </p:cNvSpPr>
          <p:nvPr>
            <p:ph type="title"/>
          </p:nvPr>
        </p:nvSpPr>
        <p:spPr/>
        <p:txBody>
          <a:bodyPr/>
          <a:lstStyle/>
          <a:p>
            <a:r>
              <a:rPr lang="en-US" dirty="0"/>
              <a:t>Quantification systems – </a:t>
            </a:r>
            <a:br>
              <a:rPr lang="en-US" i="1" dirty="0"/>
            </a:br>
            <a:r>
              <a:rPr lang="en-US" i="1" dirty="0"/>
              <a:t>	Dry measures</a:t>
            </a:r>
            <a:endParaRPr lang="en-GB" dirty="0"/>
          </a:p>
        </p:txBody>
      </p:sp>
      <p:sp>
        <p:nvSpPr>
          <p:cNvPr id="4" name="Content Placeholder 3">
            <a:extLst>
              <a:ext uri="{FF2B5EF4-FFF2-40B4-BE49-F238E27FC236}">
                <a16:creationId xmlns:a16="http://schemas.microsoft.com/office/drawing/2014/main" id="{73C16748-9F24-4E70-ACA8-7F33559B5509}"/>
              </a:ext>
            </a:extLst>
          </p:cNvPr>
          <p:cNvSpPr txBox="1">
            <a:spLocks noGrp="1"/>
          </p:cNvSpPr>
          <p:nvPr>
            <p:ph idx="1"/>
          </p:nvPr>
        </p:nvSpPr>
        <p:spPr>
          <a:xfrm>
            <a:off x="822325" y="1846263"/>
            <a:ext cx="7543800" cy="825867"/>
          </a:xfrm>
          <a:prstGeom prst="rect">
            <a:avLst/>
          </a:prstGeom>
          <a:noFill/>
        </p:spPr>
        <p:txBody>
          <a:bodyPr wrap="square" rtlCol="0">
            <a:spAutoFit/>
          </a:bodyPr>
          <a:lstStyle/>
          <a:p>
            <a:pPr>
              <a:tabLst>
                <a:tab pos="2286000" algn="l"/>
              </a:tabLst>
            </a:pPr>
            <a:r>
              <a:rPr lang="en-CA" sz="2000" i="1" dirty="0" err="1"/>
              <a:t>məġrēf</a:t>
            </a:r>
            <a:r>
              <a:rPr lang="en-CA" sz="2000" dirty="0"/>
              <a:t>, pl. </a:t>
            </a:r>
            <a:r>
              <a:rPr lang="en-CA" sz="2000" i="1" dirty="0" err="1"/>
              <a:t>mġōrəf</a:t>
            </a:r>
            <a:r>
              <a:rPr lang="en-CA" sz="2000" dirty="0"/>
              <a:t> 	‘half a coconut shell dry measure m.’</a:t>
            </a:r>
          </a:p>
          <a:p>
            <a:endParaRPr lang="en-CA" sz="2000" dirty="0"/>
          </a:p>
        </p:txBody>
      </p:sp>
      <p:pic>
        <p:nvPicPr>
          <p:cNvPr id="5" name="Picture 4">
            <a:extLst>
              <a:ext uri="{FF2B5EF4-FFF2-40B4-BE49-F238E27FC236}">
                <a16:creationId xmlns:a16="http://schemas.microsoft.com/office/drawing/2014/main" id="{B273E362-866D-4247-BA52-059C0EF43FA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452828" y="1846263"/>
            <a:ext cx="1868847" cy="2249941"/>
          </a:xfrm>
          <a:prstGeom prst="rect">
            <a:avLst/>
          </a:prstGeom>
        </p:spPr>
      </p:pic>
    </p:spTree>
    <p:extLst>
      <p:ext uri="{BB962C8B-B14F-4D97-AF65-F5344CB8AC3E}">
        <p14:creationId xmlns:p14="http://schemas.microsoft.com/office/powerpoint/2010/main" val="1228826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06C-E1CC-4285-8718-366D29972DF8}"/>
              </a:ext>
            </a:extLst>
          </p:cNvPr>
          <p:cNvSpPr>
            <a:spLocks noGrp="1"/>
          </p:cNvSpPr>
          <p:nvPr>
            <p:ph type="title"/>
          </p:nvPr>
        </p:nvSpPr>
        <p:spPr/>
        <p:txBody>
          <a:bodyPr/>
          <a:lstStyle/>
          <a:p>
            <a:r>
              <a:rPr lang="en-US" dirty="0"/>
              <a:t>Quantification systems – </a:t>
            </a:r>
            <a:br>
              <a:rPr lang="en-US" i="1" dirty="0"/>
            </a:br>
            <a:r>
              <a:rPr lang="en-US" i="1" dirty="0"/>
              <a:t>	Dry measures</a:t>
            </a:r>
            <a:endParaRPr lang="en-GB" dirty="0"/>
          </a:p>
        </p:txBody>
      </p:sp>
      <p:sp>
        <p:nvSpPr>
          <p:cNvPr id="4" name="Content Placeholder 3">
            <a:extLst>
              <a:ext uri="{FF2B5EF4-FFF2-40B4-BE49-F238E27FC236}">
                <a16:creationId xmlns:a16="http://schemas.microsoft.com/office/drawing/2014/main" id="{73C16748-9F24-4E70-ACA8-7F33559B5509}"/>
              </a:ext>
            </a:extLst>
          </p:cNvPr>
          <p:cNvSpPr txBox="1">
            <a:spLocks noGrp="1"/>
          </p:cNvSpPr>
          <p:nvPr>
            <p:ph idx="1"/>
          </p:nvPr>
        </p:nvSpPr>
        <p:spPr>
          <a:xfrm>
            <a:off x="822325" y="1846263"/>
            <a:ext cx="7543800" cy="923330"/>
          </a:xfrm>
          <a:prstGeom prst="rect">
            <a:avLst/>
          </a:prstGeom>
          <a:noFill/>
        </p:spPr>
        <p:txBody>
          <a:bodyPr wrap="square" rtlCol="0">
            <a:spAutoFit/>
          </a:bodyPr>
          <a:lstStyle/>
          <a:p>
            <a:pPr marL="0" indent="0">
              <a:spcBef>
                <a:spcPts val="0"/>
              </a:spcBef>
              <a:spcAft>
                <a:spcPts val="0"/>
              </a:spcAft>
              <a:buNone/>
              <a:tabLst>
                <a:tab pos="2286000" algn="l"/>
              </a:tabLst>
            </a:pPr>
            <a:r>
              <a:rPr lang="en-CA" sz="2000" i="1" dirty="0" err="1"/>
              <a:t>məġrēf</a:t>
            </a:r>
            <a:r>
              <a:rPr lang="en-CA" sz="2000" dirty="0"/>
              <a:t>, pl. </a:t>
            </a:r>
            <a:r>
              <a:rPr lang="en-CA" sz="2000" i="1" dirty="0" err="1"/>
              <a:t>mġōrəf</a:t>
            </a:r>
            <a:r>
              <a:rPr lang="en-CA" sz="2000" dirty="0"/>
              <a:t> 	‘half a coconut shell dry measure m.’</a:t>
            </a:r>
          </a:p>
          <a:p>
            <a:pPr marL="0" indent="0">
              <a:spcBef>
                <a:spcPts val="0"/>
              </a:spcBef>
              <a:spcAft>
                <a:spcPts val="0"/>
              </a:spcAft>
              <a:buNone/>
              <a:tabLst>
                <a:tab pos="2286000" algn="l"/>
              </a:tabLst>
            </a:pPr>
            <a:endParaRPr lang="en-CA" sz="2000" i="1" dirty="0"/>
          </a:p>
          <a:p>
            <a:pPr marL="0" indent="0">
              <a:spcBef>
                <a:spcPts val="0"/>
              </a:spcBef>
              <a:spcAft>
                <a:spcPts val="0"/>
              </a:spcAft>
              <a:buNone/>
              <a:tabLst>
                <a:tab pos="2286000" algn="l"/>
              </a:tabLst>
            </a:pPr>
            <a:r>
              <a:rPr lang="en-CA" sz="2000" i="1" dirty="0" err="1"/>
              <a:t>rbayt</a:t>
            </a:r>
            <a:r>
              <a:rPr lang="en-CA" sz="2000" dirty="0"/>
              <a:t>, pl. </a:t>
            </a:r>
            <a:r>
              <a:rPr lang="en-CA" sz="2000" i="1" dirty="0" err="1"/>
              <a:t>rbōya</a:t>
            </a:r>
            <a:r>
              <a:rPr lang="en-CA" sz="2000" dirty="0"/>
              <a:t> 	‘two </a:t>
            </a:r>
            <a:r>
              <a:rPr lang="en-CA" sz="2000" i="1" dirty="0" err="1"/>
              <a:t>məġrēf</a:t>
            </a:r>
            <a:r>
              <a:rPr lang="en-CA" sz="2000" dirty="0"/>
              <a:t> measures m.’</a:t>
            </a:r>
          </a:p>
        </p:txBody>
      </p:sp>
      <p:pic>
        <p:nvPicPr>
          <p:cNvPr id="7" name="Picture 6">
            <a:extLst>
              <a:ext uri="{FF2B5EF4-FFF2-40B4-BE49-F238E27FC236}">
                <a16:creationId xmlns:a16="http://schemas.microsoft.com/office/drawing/2014/main" id="{8BE2430B-58FF-4BEE-9A21-A9E1858D77D1}"/>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5525051" y="3039686"/>
            <a:ext cx="1868847" cy="2249941"/>
          </a:xfrm>
          <a:prstGeom prst="rect">
            <a:avLst/>
          </a:prstGeom>
        </p:spPr>
      </p:pic>
      <p:pic>
        <p:nvPicPr>
          <p:cNvPr id="8" name="Picture 7">
            <a:extLst>
              <a:ext uri="{FF2B5EF4-FFF2-40B4-BE49-F238E27FC236}">
                <a16:creationId xmlns:a16="http://schemas.microsoft.com/office/drawing/2014/main" id="{328C2137-873C-4596-AF0D-1A0992A87D4A}"/>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696668" y="1290770"/>
            <a:ext cx="1868847" cy="2249941"/>
          </a:xfrm>
          <a:prstGeom prst="rect">
            <a:avLst/>
          </a:prstGeom>
        </p:spPr>
      </p:pic>
    </p:spTree>
    <p:extLst>
      <p:ext uri="{BB962C8B-B14F-4D97-AF65-F5344CB8AC3E}">
        <p14:creationId xmlns:p14="http://schemas.microsoft.com/office/powerpoint/2010/main" val="2716483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06C-E1CC-4285-8718-366D29972DF8}"/>
              </a:ext>
            </a:extLst>
          </p:cNvPr>
          <p:cNvSpPr>
            <a:spLocks noGrp="1"/>
          </p:cNvSpPr>
          <p:nvPr>
            <p:ph type="title"/>
          </p:nvPr>
        </p:nvSpPr>
        <p:spPr/>
        <p:txBody>
          <a:bodyPr/>
          <a:lstStyle/>
          <a:p>
            <a:r>
              <a:rPr lang="en-US" dirty="0"/>
              <a:t>Quantification systems – </a:t>
            </a:r>
            <a:br>
              <a:rPr lang="en-US" i="1" dirty="0"/>
            </a:br>
            <a:r>
              <a:rPr lang="en-US" i="1" dirty="0"/>
              <a:t>	Dry measures</a:t>
            </a:r>
            <a:endParaRPr lang="en-GB" dirty="0"/>
          </a:p>
        </p:txBody>
      </p:sp>
      <p:sp>
        <p:nvSpPr>
          <p:cNvPr id="4" name="Content Placeholder 3">
            <a:extLst>
              <a:ext uri="{FF2B5EF4-FFF2-40B4-BE49-F238E27FC236}">
                <a16:creationId xmlns:a16="http://schemas.microsoft.com/office/drawing/2014/main" id="{73C16748-9F24-4E70-ACA8-7F33559B5509}"/>
              </a:ext>
            </a:extLst>
          </p:cNvPr>
          <p:cNvSpPr txBox="1">
            <a:spLocks noGrp="1"/>
          </p:cNvSpPr>
          <p:nvPr>
            <p:ph idx="1"/>
          </p:nvPr>
        </p:nvSpPr>
        <p:spPr>
          <a:xfrm>
            <a:off x="822325" y="1846263"/>
            <a:ext cx="7543800" cy="1200329"/>
          </a:xfrm>
          <a:prstGeom prst="rect">
            <a:avLst/>
          </a:prstGeom>
          <a:noFill/>
        </p:spPr>
        <p:txBody>
          <a:bodyPr wrap="square" rtlCol="0">
            <a:spAutoFit/>
          </a:bodyPr>
          <a:lstStyle/>
          <a:p>
            <a:pPr marL="0" indent="0">
              <a:spcBef>
                <a:spcPts val="0"/>
              </a:spcBef>
              <a:spcAft>
                <a:spcPts val="0"/>
              </a:spcAft>
              <a:buNone/>
              <a:tabLst>
                <a:tab pos="2286000" algn="l"/>
              </a:tabLst>
            </a:pPr>
            <a:r>
              <a:rPr lang="en-CA" sz="2000" i="1" dirty="0" err="1"/>
              <a:t>məġrēf</a:t>
            </a:r>
            <a:r>
              <a:rPr lang="en-CA" sz="2000" dirty="0"/>
              <a:t>, pl. </a:t>
            </a:r>
            <a:r>
              <a:rPr lang="en-CA" sz="2000" i="1" dirty="0" err="1"/>
              <a:t>mġōrəf</a:t>
            </a:r>
            <a:r>
              <a:rPr lang="en-CA" sz="2000" dirty="0"/>
              <a:t> 	‘half a coconut shell dry measure m.’</a:t>
            </a:r>
          </a:p>
          <a:p>
            <a:pPr marL="0" indent="0">
              <a:spcBef>
                <a:spcPts val="0"/>
              </a:spcBef>
              <a:spcAft>
                <a:spcPts val="0"/>
              </a:spcAft>
              <a:buNone/>
              <a:tabLst>
                <a:tab pos="2286000" algn="l"/>
              </a:tabLst>
            </a:pPr>
            <a:r>
              <a:rPr lang="en-CA" sz="2000" i="1" dirty="0" err="1"/>
              <a:t>rbayt</a:t>
            </a:r>
            <a:r>
              <a:rPr lang="en-CA" sz="2000" dirty="0"/>
              <a:t>, pl. </a:t>
            </a:r>
            <a:r>
              <a:rPr lang="en-CA" sz="2000" i="1" dirty="0" err="1"/>
              <a:t>rbōya</a:t>
            </a:r>
            <a:r>
              <a:rPr lang="en-CA" sz="2000" dirty="0"/>
              <a:t> 	‘two </a:t>
            </a:r>
            <a:r>
              <a:rPr lang="en-CA" sz="2000" i="1" dirty="0" err="1"/>
              <a:t>məġrēf</a:t>
            </a:r>
            <a:r>
              <a:rPr lang="en-CA" sz="2000" dirty="0"/>
              <a:t> measures m.’</a:t>
            </a:r>
          </a:p>
          <a:p>
            <a:pPr marL="0" indent="0">
              <a:spcBef>
                <a:spcPts val="0"/>
              </a:spcBef>
              <a:spcAft>
                <a:spcPts val="0"/>
              </a:spcAft>
              <a:buNone/>
              <a:tabLst>
                <a:tab pos="2286000" algn="l"/>
              </a:tabLst>
            </a:pPr>
            <a:endParaRPr lang="en-CA" sz="2000" i="1" dirty="0"/>
          </a:p>
          <a:p>
            <a:pPr marL="0" indent="0">
              <a:spcBef>
                <a:spcPts val="0"/>
              </a:spcBef>
              <a:spcAft>
                <a:spcPts val="0"/>
              </a:spcAft>
              <a:buNone/>
              <a:tabLst>
                <a:tab pos="2286000" algn="l"/>
              </a:tabLst>
            </a:pPr>
            <a:r>
              <a:rPr lang="en-CA" sz="2000" i="1" dirty="0" err="1"/>
              <a:t>gmōn</a:t>
            </a:r>
            <a:r>
              <a:rPr lang="en-CA" sz="2000" dirty="0"/>
              <a:t>, pl. </a:t>
            </a:r>
            <a:r>
              <a:rPr lang="en-CA" sz="2000" i="1" dirty="0" err="1"/>
              <a:t>gəmnīn</a:t>
            </a:r>
            <a:r>
              <a:rPr lang="en-CA" sz="2000" dirty="0"/>
              <a:t> 	‘three </a:t>
            </a:r>
            <a:r>
              <a:rPr lang="en-CA" sz="2000" i="1" dirty="0" err="1"/>
              <a:t>məġrēf</a:t>
            </a:r>
            <a:r>
              <a:rPr lang="en-CA" sz="2000" dirty="0"/>
              <a:t> measures m.’</a:t>
            </a:r>
          </a:p>
        </p:txBody>
      </p:sp>
      <p:grpSp>
        <p:nvGrpSpPr>
          <p:cNvPr id="7" name="Group 6">
            <a:extLst>
              <a:ext uri="{FF2B5EF4-FFF2-40B4-BE49-F238E27FC236}">
                <a16:creationId xmlns:a16="http://schemas.microsoft.com/office/drawing/2014/main" id="{18962E12-9F9B-438A-BC1E-163B0497FC88}"/>
              </a:ext>
            </a:extLst>
          </p:cNvPr>
          <p:cNvGrpSpPr/>
          <p:nvPr/>
        </p:nvGrpSpPr>
        <p:grpSpPr>
          <a:xfrm flipH="1">
            <a:off x="4465508" y="2469287"/>
            <a:ext cx="3737694" cy="3860081"/>
            <a:chOff x="6980108" y="499019"/>
            <a:chExt cx="3737694" cy="3860081"/>
          </a:xfrm>
        </p:grpSpPr>
        <p:pic>
          <p:nvPicPr>
            <p:cNvPr id="8" name="Picture 7">
              <a:extLst>
                <a:ext uri="{FF2B5EF4-FFF2-40B4-BE49-F238E27FC236}">
                  <a16:creationId xmlns:a16="http://schemas.microsoft.com/office/drawing/2014/main" id="{4E069EBA-8274-47EB-9B04-24FAABB1F6DA}"/>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a:off x="6980108" y="499020"/>
              <a:ext cx="1868847" cy="2249941"/>
            </a:xfrm>
            <a:prstGeom prst="rect">
              <a:avLst/>
            </a:prstGeom>
          </p:spPr>
        </p:pic>
        <p:pic>
          <p:nvPicPr>
            <p:cNvPr id="9" name="Picture 8">
              <a:extLst>
                <a:ext uri="{FF2B5EF4-FFF2-40B4-BE49-F238E27FC236}">
                  <a16:creationId xmlns:a16="http://schemas.microsoft.com/office/drawing/2014/main" id="{8A2FCB6A-DC29-4C45-8EBF-FB5C8FF087A1}"/>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a:off x="8848955" y="499019"/>
              <a:ext cx="1868847" cy="2249941"/>
            </a:xfrm>
            <a:prstGeom prst="rect">
              <a:avLst/>
            </a:prstGeom>
          </p:spPr>
        </p:pic>
        <p:pic>
          <p:nvPicPr>
            <p:cNvPr id="10" name="Picture 9">
              <a:extLst>
                <a:ext uri="{FF2B5EF4-FFF2-40B4-BE49-F238E27FC236}">
                  <a16:creationId xmlns:a16="http://schemas.microsoft.com/office/drawing/2014/main" id="{FC34D3D5-80EF-4317-91FD-F7AD410E8443}"/>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a:off x="8252607" y="2109159"/>
              <a:ext cx="1868847" cy="2249941"/>
            </a:xfrm>
            <a:prstGeom prst="rect">
              <a:avLst/>
            </a:prstGeom>
          </p:spPr>
        </p:pic>
      </p:grpSp>
    </p:spTree>
    <p:extLst>
      <p:ext uri="{BB962C8B-B14F-4D97-AF65-F5344CB8AC3E}">
        <p14:creationId xmlns:p14="http://schemas.microsoft.com/office/powerpoint/2010/main" val="1009392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06C-E1CC-4285-8718-366D29972DF8}"/>
              </a:ext>
            </a:extLst>
          </p:cNvPr>
          <p:cNvSpPr>
            <a:spLocks noGrp="1"/>
          </p:cNvSpPr>
          <p:nvPr>
            <p:ph type="title"/>
          </p:nvPr>
        </p:nvSpPr>
        <p:spPr/>
        <p:txBody>
          <a:bodyPr/>
          <a:lstStyle/>
          <a:p>
            <a:r>
              <a:rPr lang="en-US" dirty="0"/>
              <a:t>Quantification systems – </a:t>
            </a:r>
            <a:br>
              <a:rPr lang="en-US" i="1" dirty="0"/>
            </a:br>
            <a:r>
              <a:rPr lang="en-US" i="1" dirty="0"/>
              <a:t>	Dry measures</a:t>
            </a:r>
            <a:endParaRPr lang="en-GB" dirty="0"/>
          </a:p>
        </p:txBody>
      </p:sp>
      <p:sp>
        <p:nvSpPr>
          <p:cNvPr id="4" name="Content Placeholder 3">
            <a:extLst>
              <a:ext uri="{FF2B5EF4-FFF2-40B4-BE49-F238E27FC236}">
                <a16:creationId xmlns:a16="http://schemas.microsoft.com/office/drawing/2014/main" id="{73C16748-9F24-4E70-ACA8-7F33559B5509}"/>
              </a:ext>
            </a:extLst>
          </p:cNvPr>
          <p:cNvSpPr txBox="1">
            <a:spLocks noGrp="1"/>
          </p:cNvSpPr>
          <p:nvPr>
            <p:ph idx="1"/>
          </p:nvPr>
        </p:nvSpPr>
        <p:spPr>
          <a:xfrm>
            <a:off x="822325" y="1846263"/>
            <a:ext cx="7543800" cy="1477328"/>
          </a:xfrm>
          <a:prstGeom prst="rect">
            <a:avLst/>
          </a:prstGeom>
          <a:noFill/>
        </p:spPr>
        <p:txBody>
          <a:bodyPr wrap="square" rtlCol="0">
            <a:spAutoFit/>
          </a:bodyPr>
          <a:lstStyle/>
          <a:p>
            <a:pPr marL="0" indent="0">
              <a:spcBef>
                <a:spcPts val="0"/>
              </a:spcBef>
              <a:spcAft>
                <a:spcPts val="0"/>
              </a:spcAft>
              <a:buNone/>
              <a:tabLst>
                <a:tab pos="2286000" algn="l"/>
              </a:tabLst>
            </a:pPr>
            <a:r>
              <a:rPr lang="en-CA" sz="2000" i="1" dirty="0" err="1"/>
              <a:t>məġrēf</a:t>
            </a:r>
            <a:r>
              <a:rPr lang="en-CA" sz="2000" dirty="0"/>
              <a:t>, pl. </a:t>
            </a:r>
            <a:r>
              <a:rPr lang="en-CA" sz="2000" i="1" dirty="0" err="1"/>
              <a:t>mġōrəf</a:t>
            </a:r>
            <a:r>
              <a:rPr lang="en-CA" sz="2000" dirty="0"/>
              <a:t> 	‘half a coconut shell dry measure m.’</a:t>
            </a:r>
          </a:p>
          <a:p>
            <a:pPr marL="0" indent="0">
              <a:spcBef>
                <a:spcPts val="0"/>
              </a:spcBef>
              <a:spcAft>
                <a:spcPts val="0"/>
              </a:spcAft>
              <a:buNone/>
              <a:tabLst>
                <a:tab pos="2286000" algn="l"/>
              </a:tabLst>
            </a:pPr>
            <a:r>
              <a:rPr lang="en-CA" sz="2000" i="1" dirty="0" err="1"/>
              <a:t>rbayt</a:t>
            </a:r>
            <a:r>
              <a:rPr lang="en-CA" sz="2000" dirty="0"/>
              <a:t>, pl. </a:t>
            </a:r>
            <a:r>
              <a:rPr lang="en-CA" sz="2000" i="1" dirty="0" err="1"/>
              <a:t>rbōya</a:t>
            </a:r>
            <a:r>
              <a:rPr lang="en-CA" sz="2000" dirty="0"/>
              <a:t> 	‘two </a:t>
            </a:r>
            <a:r>
              <a:rPr lang="en-CA" sz="2000" i="1" dirty="0" err="1"/>
              <a:t>məġrēf</a:t>
            </a:r>
            <a:r>
              <a:rPr lang="en-CA" sz="2000" dirty="0"/>
              <a:t> measures m.’</a:t>
            </a:r>
          </a:p>
          <a:p>
            <a:pPr marL="0" indent="0">
              <a:spcBef>
                <a:spcPts val="0"/>
              </a:spcBef>
              <a:spcAft>
                <a:spcPts val="0"/>
              </a:spcAft>
              <a:buNone/>
              <a:tabLst>
                <a:tab pos="2286000" algn="l"/>
              </a:tabLst>
            </a:pPr>
            <a:r>
              <a:rPr lang="en-CA" sz="2000" i="1" dirty="0" err="1"/>
              <a:t>gmōn</a:t>
            </a:r>
            <a:r>
              <a:rPr lang="en-CA" sz="2000" dirty="0"/>
              <a:t>, pl. </a:t>
            </a:r>
            <a:r>
              <a:rPr lang="en-CA" sz="2000" i="1" dirty="0" err="1"/>
              <a:t>gəmnīn</a:t>
            </a:r>
            <a:r>
              <a:rPr lang="en-CA" sz="2000" dirty="0"/>
              <a:t> 	‘three </a:t>
            </a:r>
            <a:r>
              <a:rPr lang="en-CA" sz="2000" i="1" dirty="0" err="1"/>
              <a:t>məġrēf</a:t>
            </a:r>
            <a:r>
              <a:rPr lang="en-CA" sz="2000" dirty="0"/>
              <a:t> measures m.’</a:t>
            </a:r>
          </a:p>
          <a:p>
            <a:pPr marL="0" indent="0">
              <a:spcBef>
                <a:spcPts val="0"/>
              </a:spcBef>
              <a:spcAft>
                <a:spcPts val="0"/>
              </a:spcAft>
              <a:buNone/>
              <a:tabLst>
                <a:tab pos="2286000" algn="l"/>
              </a:tabLst>
            </a:pPr>
            <a:endParaRPr lang="en-CA" sz="2000" i="1" dirty="0"/>
          </a:p>
          <a:p>
            <a:pPr marL="0" indent="0">
              <a:spcBef>
                <a:spcPts val="0"/>
              </a:spcBef>
              <a:spcAft>
                <a:spcPts val="0"/>
              </a:spcAft>
              <a:buNone/>
              <a:tabLst>
                <a:tab pos="2286000" algn="l"/>
              </a:tabLst>
            </a:pPr>
            <a:r>
              <a:rPr lang="en-CA" sz="2000" i="1" dirty="0" err="1"/>
              <a:t>məkyūl</a:t>
            </a:r>
            <a:r>
              <a:rPr lang="en-CA" sz="2000" dirty="0"/>
              <a:t>, pl. </a:t>
            </a:r>
            <a:r>
              <a:rPr lang="en-CA" sz="2000" i="1" dirty="0" err="1"/>
              <a:t>mkaylət</a:t>
            </a:r>
            <a:r>
              <a:rPr lang="en-CA" sz="2000" dirty="0"/>
              <a:t> 	‘four </a:t>
            </a:r>
            <a:r>
              <a:rPr lang="en-CA" sz="2000" i="1" dirty="0" err="1"/>
              <a:t>məġrēf</a:t>
            </a:r>
            <a:r>
              <a:rPr lang="en-CA" sz="2000" dirty="0"/>
              <a:t> measures m.’</a:t>
            </a:r>
          </a:p>
        </p:txBody>
      </p:sp>
      <p:grpSp>
        <p:nvGrpSpPr>
          <p:cNvPr id="3" name="Group 2">
            <a:extLst>
              <a:ext uri="{FF2B5EF4-FFF2-40B4-BE49-F238E27FC236}">
                <a16:creationId xmlns:a16="http://schemas.microsoft.com/office/drawing/2014/main" id="{3685A6CF-B003-45D8-97AC-FC69499EF0F1}"/>
              </a:ext>
            </a:extLst>
          </p:cNvPr>
          <p:cNvGrpSpPr/>
          <p:nvPr/>
        </p:nvGrpSpPr>
        <p:grpSpPr>
          <a:xfrm>
            <a:off x="5464662" y="2047309"/>
            <a:ext cx="3506915" cy="3797495"/>
            <a:chOff x="4504542" y="2584519"/>
            <a:chExt cx="3506915" cy="3797495"/>
          </a:xfrm>
        </p:grpSpPr>
        <p:pic>
          <p:nvPicPr>
            <p:cNvPr id="11" name="Picture 10">
              <a:extLst>
                <a:ext uri="{FF2B5EF4-FFF2-40B4-BE49-F238E27FC236}">
                  <a16:creationId xmlns:a16="http://schemas.microsoft.com/office/drawing/2014/main" id="{0A66A097-3FD8-4A14-B7FF-5C0AFA825FCE}"/>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2" name="Picture 11">
              <a:extLst>
                <a:ext uri="{FF2B5EF4-FFF2-40B4-BE49-F238E27FC236}">
                  <a16:creationId xmlns:a16="http://schemas.microsoft.com/office/drawing/2014/main" id="{DAB6C3BA-41A8-4291-AEE8-37E82BF298D0}"/>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3" name="Picture 12">
              <a:extLst>
                <a:ext uri="{FF2B5EF4-FFF2-40B4-BE49-F238E27FC236}">
                  <a16:creationId xmlns:a16="http://schemas.microsoft.com/office/drawing/2014/main" id="{D2F131B9-CDE4-43B7-8F24-A2AE8BD21717}"/>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4" name="Picture 13">
              <a:extLst>
                <a:ext uri="{FF2B5EF4-FFF2-40B4-BE49-F238E27FC236}">
                  <a16:creationId xmlns:a16="http://schemas.microsoft.com/office/drawing/2014/main" id="{F6F0B1E4-51F9-4854-B383-4CC3BB36408B}"/>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09" y="2584520"/>
              <a:ext cx="1868847" cy="2249941"/>
            </a:xfrm>
            <a:prstGeom prst="rect">
              <a:avLst/>
            </a:prstGeom>
          </p:spPr>
        </p:pic>
      </p:grpSp>
    </p:spTree>
    <p:extLst>
      <p:ext uri="{BB962C8B-B14F-4D97-AF65-F5344CB8AC3E}">
        <p14:creationId xmlns:p14="http://schemas.microsoft.com/office/powerpoint/2010/main" val="2875798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06C-E1CC-4285-8718-366D29972DF8}"/>
              </a:ext>
            </a:extLst>
          </p:cNvPr>
          <p:cNvSpPr>
            <a:spLocks noGrp="1"/>
          </p:cNvSpPr>
          <p:nvPr>
            <p:ph type="title"/>
          </p:nvPr>
        </p:nvSpPr>
        <p:spPr/>
        <p:txBody>
          <a:bodyPr/>
          <a:lstStyle/>
          <a:p>
            <a:r>
              <a:rPr lang="en-US" dirty="0"/>
              <a:t>Quantification systems – </a:t>
            </a:r>
            <a:br>
              <a:rPr lang="en-US" i="1" dirty="0"/>
            </a:br>
            <a:r>
              <a:rPr lang="en-US" i="1" dirty="0"/>
              <a:t>	Dry measures</a:t>
            </a:r>
            <a:endParaRPr lang="en-GB" dirty="0"/>
          </a:p>
        </p:txBody>
      </p:sp>
      <p:sp>
        <p:nvSpPr>
          <p:cNvPr id="4" name="Content Placeholder 3">
            <a:extLst>
              <a:ext uri="{FF2B5EF4-FFF2-40B4-BE49-F238E27FC236}">
                <a16:creationId xmlns:a16="http://schemas.microsoft.com/office/drawing/2014/main" id="{73C16748-9F24-4E70-ACA8-7F33559B5509}"/>
              </a:ext>
            </a:extLst>
          </p:cNvPr>
          <p:cNvSpPr txBox="1">
            <a:spLocks noGrp="1"/>
          </p:cNvSpPr>
          <p:nvPr>
            <p:ph idx="1"/>
          </p:nvPr>
        </p:nvSpPr>
        <p:spPr>
          <a:xfrm>
            <a:off x="822325" y="1846263"/>
            <a:ext cx="7543800" cy="2031325"/>
          </a:xfrm>
          <a:prstGeom prst="rect">
            <a:avLst/>
          </a:prstGeom>
          <a:noFill/>
        </p:spPr>
        <p:txBody>
          <a:bodyPr wrap="square" rtlCol="0">
            <a:spAutoFit/>
          </a:bodyPr>
          <a:lstStyle/>
          <a:p>
            <a:pPr marL="0" indent="0">
              <a:spcBef>
                <a:spcPts val="0"/>
              </a:spcBef>
              <a:spcAft>
                <a:spcPts val="0"/>
              </a:spcAft>
              <a:buNone/>
              <a:tabLst>
                <a:tab pos="2286000" algn="l"/>
              </a:tabLst>
            </a:pPr>
            <a:r>
              <a:rPr lang="en-CA" sz="2000" i="1" dirty="0" err="1"/>
              <a:t>məġrēf</a:t>
            </a:r>
            <a:r>
              <a:rPr lang="en-CA" sz="2000" dirty="0"/>
              <a:t>, pl. </a:t>
            </a:r>
            <a:r>
              <a:rPr lang="en-CA" sz="2000" i="1" dirty="0" err="1"/>
              <a:t>mġōrəf</a:t>
            </a:r>
            <a:r>
              <a:rPr lang="en-CA" sz="2000" dirty="0"/>
              <a:t> 	‘half a coconut shell dry measure m.’</a:t>
            </a:r>
          </a:p>
          <a:p>
            <a:pPr marL="0" indent="0">
              <a:spcBef>
                <a:spcPts val="0"/>
              </a:spcBef>
              <a:spcAft>
                <a:spcPts val="0"/>
              </a:spcAft>
              <a:buNone/>
              <a:tabLst>
                <a:tab pos="2286000" algn="l"/>
              </a:tabLst>
            </a:pPr>
            <a:r>
              <a:rPr lang="en-CA" sz="2000" i="1" dirty="0" err="1"/>
              <a:t>rbayt</a:t>
            </a:r>
            <a:r>
              <a:rPr lang="en-CA" sz="2000" dirty="0"/>
              <a:t>, pl. </a:t>
            </a:r>
            <a:r>
              <a:rPr lang="en-CA" sz="2000" i="1" dirty="0" err="1"/>
              <a:t>rbōya</a:t>
            </a:r>
            <a:r>
              <a:rPr lang="en-CA" sz="2000" dirty="0"/>
              <a:t> 	‘two </a:t>
            </a:r>
            <a:r>
              <a:rPr lang="en-CA" sz="2000" i="1" dirty="0" err="1"/>
              <a:t>məġrēf</a:t>
            </a:r>
            <a:r>
              <a:rPr lang="en-CA" sz="2000" dirty="0"/>
              <a:t> measures m.’</a:t>
            </a:r>
          </a:p>
          <a:p>
            <a:pPr marL="0" indent="0">
              <a:spcBef>
                <a:spcPts val="0"/>
              </a:spcBef>
              <a:spcAft>
                <a:spcPts val="0"/>
              </a:spcAft>
              <a:buNone/>
              <a:tabLst>
                <a:tab pos="2286000" algn="l"/>
              </a:tabLst>
            </a:pPr>
            <a:r>
              <a:rPr lang="en-CA" sz="2000" i="1" dirty="0" err="1"/>
              <a:t>gmōn</a:t>
            </a:r>
            <a:r>
              <a:rPr lang="en-CA" sz="2000" dirty="0"/>
              <a:t>, pl. </a:t>
            </a:r>
            <a:r>
              <a:rPr lang="en-CA" sz="2000" i="1" dirty="0" err="1"/>
              <a:t>gəmnīn</a:t>
            </a:r>
            <a:r>
              <a:rPr lang="en-CA" sz="2000" dirty="0"/>
              <a:t> 	‘three </a:t>
            </a:r>
            <a:r>
              <a:rPr lang="en-CA" sz="2000" i="1" dirty="0" err="1"/>
              <a:t>məġrēf</a:t>
            </a:r>
            <a:r>
              <a:rPr lang="en-CA" sz="2000" dirty="0"/>
              <a:t> measures m.’</a:t>
            </a:r>
          </a:p>
          <a:p>
            <a:pPr marL="0" indent="0">
              <a:spcBef>
                <a:spcPts val="0"/>
              </a:spcBef>
              <a:spcAft>
                <a:spcPts val="0"/>
              </a:spcAft>
              <a:buNone/>
              <a:tabLst>
                <a:tab pos="2286000" algn="l"/>
              </a:tabLst>
            </a:pPr>
            <a:r>
              <a:rPr lang="en-CA" sz="2000" i="1" dirty="0" err="1"/>
              <a:t>məkyūl</a:t>
            </a:r>
            <a:r>
              <a:rPr lang="en-CA" sz="2000" dirty="0"/>
              <a:t>, pl. </a:t>
            </a:r>
            <a:r>
              <a:rPr lang="en-CA" sz="2000" i="1" dirty="0" err="1"/>
              <a:t>mkaylət</a:t>
            </a:r>
            <a:r>
              <a:rPr lang="en-CA" sz="2000" dirty="0"/>
              <a:t> 	‘four </a:t>
            </a:r>
            <a:r>
              <a:rPr lang="en-CA" sz="2000" i="1" dirty="0" err="1"/>
              <a:t>məġrēf</a:t>
            </a:r>
            <a:r>
              <a:rPr lang="en-CA" sz="2000" dirty="0"/>
              <a:t> measures m.’</a:t>
            </a:r>
          </a:p>
          <a:p>
            <a:pPr marL="0" indent="0">
              <a:spcBef>
                <a:spcPts val="0"/>
              </a:spcBef>
              <a:spcAft>
                <a:spcPts val="0"/>
              </a:spcAft>
              <a:buNone/>
              <a:tabLst>
                <a:tab pos="2286000" algn="l"/>
              </a:tabLst>
            </a:pPr>
            <a:endParaRPr lang="en-CA" sz="2000" i="1" dirty="0"/>
          </a:p>
          <a:p>
            <a:pPr marL="0" indent="0">
              <a:spcBef>
                <a:spcPts val="0"/>
              </a:spcBef>
              <a:spcAft>
                <a:spcPts val="0"/>
              </a:spcAft>
              <a:buNone/>
              <a:tabLst>
                <a:tab pos="2286000" algn="l"/>
              </a:tabLst>
            </a:pPr>
            <a:r>
              <a:rPr lang="en-CA" sz="2000" i="1" dirty="0" err="1"/>
              <a:t>ntazgət</a:t>
            </a:r>
            <a:r>
              <a:rPr lang="en-CA" sz="2000" dirty="0"/>
              <a:t>, pl. </a:t>
            </a:r>
            <a:r>
              <a:rPr lang="en-CA" sz="2000" i="1" dirty="0" err="1"/>
              <a:t>nzəgūtən</a:t>
            </a:r>
            <a:r>
              <a:rPr lang="en-CA" sz="2000" dirty="0"/>
              <a:t> 	‘ten </a:t>
            </a:r>
            <a:r>
              <a:rPr lang="en-CA" sz="2000" i="1" dirty="0" err="1"/>
              <a:t>məkyūl</a:t>
            </a:r>
            <a:r>
              <a:rPr lang="en-CA" sz="2000" dirty="0"/>
              <a:t> measures f.’ (40 half-coconut shells)</a:t>
            </a:r>
          </a:p>
          <a:p>
            <a:pPr>
              <a:spcBef>
                <a:spcPts val="0"/>
              </a:spcBef>
              <a:spcAft>
                <a:spcPts val="0"/>
              </a:spcAft>
            </a:pPr>
            <a:endParaRPr lang="en-CA" sz="2000" dirty="0"/>
          </a:p>
        </p:txBody>
      </p:sp>
      <p:grpSp>
        <p:nvGrpSpPr>
          <p:cNvPr id="5" name="Group 4">
            <a:extLst>
              <a:ext uri="{FF2B5EF4-FFF2-40B4-BE49-F238E27FC236}">
                <a16:creationId xmlns:a16="http://schemas.microsoft.com/office/drawing/2014/main" id="{CC8CF129-7818-401D-9346-407442CF6802}"/>
              </a:ext>
            </a:extLst>
          </p:cNvPr>
          <p:cNvGrpSpPr/>
          <p:nvPr/>
        </p:nvGrpSpPr>
        <p:grpSpPr>
          <a:xfrm>
            <a:off x="1155729" y="3429000"/>
            <a:ext cx="6832542" cy="2836152"/>
            <a:chOff x="985578" y="2776254"/>
            <a:chExt cx="8270114" cy="3432881"/>
          </a:xfrm>
        </p:grpSpPr>
        <p:grpSp>
          <p:nvGrpSpPr>
            <p:cNvPr id="3" name="Group 2">
              <a:extLst>
                <a:ext uri="{FF2B5EF4-FFF2-40B4-BE49-F238E27FC236}">
                  <a16:creationId xmlns:a16="http://schemas.microsoft.com/office/drawing/2014/main" id="{3685A6CF-B003-45D8-97AC-FC69499EF0F1}"/>
                </a:ext>
              </a:extLst>
            </p:cNvPr>
            <p:cNvGrpSpPr/>
            <p:nvPr/>
          </p:nvGrpSpPr>
          <p:grpSpPr>
            <a:xfrm>
              <a:off x="7505279" y="4337075"/>
              <a:ext cx="1724957" cy="1867885"/>
              <a:chOff x="4504542" y="2584519"/>
              <a:chExt cx="3506915" cy="3797495"/>
            </a:xfrm>
          </p:grpSpPr>
          <p:pic>
            <p:nvPicPr>
              <p:cNvPr id="11" name="Picture 10">
                <a:extLst>
                  <a:ext uri="{FF2B5EF4-FFF2-40B4-BE49-F238E27FC236}">
                    <a16:creationId xmlns:a16="http://schemas.microsoft.com/office/drawing/2014/main" id="{0A66A097-3FD8-4A14-B7FF-5C0AFA825FCE}"/>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2" name="Picture 11">
                <a:extLst>
                  <a:ext uri="{FF2B5EF4-FFF2-40B4-BE49-F238E27FC236}">
                    <a16:creationId xmlns:a16="http://schemas.microsoft.com/office/drawing/2014/main" id="{DAB6C3BA-41A8-4291-AEE8-37E82BF298D0}"/>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3" name="Picture 12">
                <a:extLst>
                  <a:ext uri="{FF2B5EF4-FFF2-40B4-BE49-F238E27FC236}">
                    <a16:creationId xmlns:a16="http://schemas.microsoft.com/office/drawing/2014/main" id="{D2F131B9-CDE4-43B7-8F24-A2AE8BD21717}"/>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4" name="Picture 13">
                <a:extLst>
                  <a:ext uri="{FF2B5EF4-FFF2-40B4-BE49-F238E27FC236}">
                    <a16:creationId xmlns:a16="http://schemas.microsoft.com/office/drawing/2014/main" id="{F6F0B1E4-51F9-4854-B383-4CC3BB36408B}"/>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 name="Group 8">
              <a:extLst>
                <a:ext uri="{FF2B5EF4-FFF2-40B4-BE49-F238E27FC236}">
                  <a16:creationId xmlns:a16="http://schemas.microsoft.com/office/drawing/2014/main" id="{2AEE2139-8F08-4B6E-9B7A-05F596CAEB2F}"/>
                </a:ext>
              </a:extLst>
            </p:cNvPr>
            <p:cNvGrpSpPr/>
            <p:nvPr/>
          </p:nvGrpSpPr>
          <p:grpSpPr>
            <a:xfrm>
              <a:off x="2654915" y="2817294"/>
              <a:ext cx="1724957" cy="1867885"/>
              <a:chOff x="4504542" y="2584519"/>
              <a:chExt cx="3506915" cy="3797495"/>
            </a:xfrm>
          </p:grpSpPr>
          <p:pic>
            <p:nvPicPr>
              <p:cNvPr id="10" name="Picture 9">
                <a:extLst>
                  <a:ext uri="{FF2B5EF4-FFF2-40B4-BE49-F238E27FC236}">
                    <a16:creationId xmlns:a16="http://schemas.microsoft.com/office/drawing/2014/main" id="{032C8A84-2C72-4172-9896-0BE3FF5B08BE}"/>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5" name="Picture 14">
                <a:extLst>
                  <a:ext uri="{FF2B5EF4-FFF2-40B4-BE49-F238E27FC236}">
                    <a16:creationId xmlns:a16="http://schemas.microsoft.com/office/drawing/2014/main" id="{EE856310-923B-46E6-8E2C-37F3DCA28171}"/>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6" name="Picture 15">
                <a:extLst>
                  <a:ext uri="{FF2B5EF4-FFF2-40B4-BE49-F238E27FC236}">
                    <a16:creationId xmlns:a16="http://schemas.microsoft.com/office/drawing/2014/main" id="{BAEBCAC6-C0B9-40D6-912F-E48B66AB340C}"/>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7" name="Picture 16">
                <a:extLst>
                  <a:ext uri="{FF2B5EF4-FFF2-40B4-BE49-F238E27FC236}">
                    <a16:creationId xmlns:a16="http://schemas.microsoft.com/office/drawing/2014/main" id="{B8B43A0D-D2B5-4421-83B9-93AA7669C558}"/>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18" name="Group 17">
              <a:extLst>
                <a:ext uri="{FF2B5EF4-FFF2-40B4-BE49-F238E27FC236}">
                  <a16:creationId xmlns:a16="http://schemas.microsoft.com/office/drawing/2014/main" id="{E76E1786-119D-4F59-AC28-42BE263421F1}"/>
                </a:ext>
              </a:extLst>
            </p:cNvPr>
            <p:cNvGrpSpPr/>
            <p:nvPr/>
          </p:nvGrpSpPr>
          <p:grpSpPr>
            <a:xfrm>
              <a:off x="4272307" y="2820568"/>
              <a:ext cx="1724957" cy="1867885"/>
              <a:chOff x="4504542" y="2584519"/>
              <a:chExt cx="3506915" cy="3797495"/>
            </a:xfrm>
          </p:grpSpPr>
          <p:pic>
            <p:nvPicPr>
              <p:cNvPr id="19" name="Picture 18">
                <a:extLst>
                  <a:ext uri="{FF2B5EF4-FFF2-40B4-BE49-F238E27FC236}">
                    <a16:creationId xmlns:a16="http://schemas.microsoft.com/office/drawing/2014/main" id="{6B405079-6C2B-42DA-B6EC-270575A4BFE6}"/>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20" name="Picture 19">
                <a:extLst>
                  <a:ext uri="{FF2B5EF4-FFF2-40B4-BE49-F238E27FC236}">
                    <a16:creationId xmlns:a16="http://schemas.microsoft.com/office/drawing/2014/main" id="{7DBE97D1-D762-4758-953C-873673A24261}"/>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21" name="Picture 20">
                <a:extLst>
                  <a:ext uri="{FF2B5EF4-FFF2-40B4-BE49-F238E27FC236}">
                    <a16:creationId xmlns:a16="http://schemas.microsoft.com/office/drawing/2014/main" id="{B3A9D65D-15E6-4EB5-831E-ADEA70C14028}"/>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22" name="Picture 21">
                <a:extLst>
                  <a:ext uri="{FF2B5EF4-FFF2-40B4-BE49-F238E27FC236}">
                    <a16:creationId xmlns:a16="http://schemas.microsoft.com/office/drawing/2014/main" id="{F4DE264C-C6F8-40CF-8D60-E7E06FD44B33}"/>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23" name="Group 22">
              <a:extLst>
                <a:ext uri="{FF2B5EF4-FFF2-40B4-BE49-F238E27FC236}">
                  <a16:creationId xmlns:a16="http://schemas.microsoft.com/office/drawing/2014/main" id="{06E0816A-2A6B-419E-83C4-F19DAAD38D19}"/>
                </a:ext>
              </a:extLst>
            </p:cNvPr>
            <p:cNvGrpSpPr/>
            <p:nvPr/>
          </p:nvGrpSpPr>
          <p:grpSpPr>
            <a:xfrm>
              <a:off x="7530735" y="2776254"/>
              <a:ext cx="1724957" cy="1867885"/>
              <a:chOff x="4504542" y="2584519"/>
              <a:chExt cx="3506915" cy="3797495"/>
            </a:xfrm>
          </p:grpSpPr>
          <p:pic>
            <p:nvPicPr>
              <p:cNvPr id="24" name="Picture 23">
                <a:extLst>
                  <a:ext uri="{FF2B5EF4-FFF2-40B4-BE49-F238E27FC236}">
                    <a16:creationId xmlns:a16="http://schemas.microsoft.com/office/drawing/2014/main" id="{5EAC65EF-FE9C-4FE8-907C-042399AC60C8}"/>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25" name="Picture 24">
                <a:extLst>
                  <a:ext uri="{FF2B5EF4-FFF2-40B4-BE49-F238E27FC236}">
                    <a16:creationId xmlns:a16="http://schemas.microsoft.com/office/drawing/2014/main" id="{58C3569F-D425-459F-99E6-55FFCF5D4B73}"/>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26" name="Picture 25">
                <a:extLst>
                  <a:ext uri="{FF2B5EF4-FFF2-40B4-BE49-F238E27FC236}">
                    <a16:creationId xmlns:a16="http://schemas.microsoft.com/office/drawing/2014/main" id="{65412A1F-CC86-4554-83A3-893961533F4B}"/>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27" name="Picture 26">
                <a:extLst>
                  <a:ext uri="{FF2B5EF4-FFF2-40B4-BE49-F238E27FC236}">
                    <a16:creationId xmlns:a16="http://schemas.microsoft.com/office/drawing/2014/main" id="{7771510D-3FB9-4BFB-B801-F40CA5F3C3D6}"/>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28" name="Group 27">
              <a:extLst>
                <a:ext uri="{FF2B5EF4-FFF2-40B4-BE49-F238E27FC236}">
                  <a16:creationId xmlns:a16="http://schemas.microsoft.com/office/drawing/2014/main" id="{79D505DE-C17B-41CE-828B-CF53C4B020F8}"/>
                </a:ext>
              </a:extLst>
            </p:cNvPr>
            <p:cNvGrpSpPr/>
            <p:nvPr/>
          </p:nvGrpSpPr>
          <p:grpSpPr>
            <a:xfrm>
              <a:off x="1022281" y="2850691"/>
              <a:ext cx="1724957" cy="1867885"/>
              <a:chOff x="4504542" y="2584519"/>
              <a:chExt cx="3506915" cy="3797495"/>
            </a:xfrm>
          </p:grpSpPr>
          <p:pic>
            <p:nvPicPr>
              <p:cNvPr id="29" name="Picture 28">
                <a:extLst>
                  <a:ext uri="{FF2B5EF4-FFF2-40B4-BE49-F238E27FC236}">
                    <a16:creationId xmlns:a16="http://schemas.microsoft.com/office/drawing/2014/main" id="{4706D0CB-019A-4F1F-99C8-8DB07A053A49}"/>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30" name="Picture 29">
                <a:extLst>
                  <a:ext uri="{FF2B5EF4-FFF2-40B4-BE49-F238E27FC236}">
                    <a16:creationId xmlns:a16="http://schemas.microsoft.com/office/drawing/2014/main" id="{C11EDCF1-5E5B-4D33-97F2-7BD001A6FD7C}"/>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31" name="Picture 30">
                <a:extLst>
                  <a:ext uri="{FF2B5EF4-FFF2-40B4-BE49-F238E27FC236}">
                    <a16:creationId xmlns:a16="http://schemas.microsoft.com/office/drawing/2014/main" id="{AD797FBE-655F-4687-B2FF-2A9535B5533A}"/>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32" name="Picture 31">
                <a:extLst>
                  <a:ext uri="{FF2B5EF4-FFF2-40B4-BE49-F238E27FC236}">
                    <a16:creationId xmlns:a16="http://schemas.microsoft.com/office/drawing/2014/main" id="{730D287E-85CE-4223-B2EB-4F8A184BE7AA}"/>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33" name="Group 32">
              <a:extLst>
                <a:ext uri="{FF2B5EF4-FFF2-40B4-BE49-F238E27FC236}">
                  <a16:creationId xmlns:a16="http://schemas.microsoft.com/office/drawing/2014/main" id="{58BE8967-2DA5-4F00-B8B6-4DDDC60C4C1B}"/>
                </a:ext>
              </a:extLst>
            </p:cNvPr>
            <p:cNvGrpSpPr/>
            <p:nvPr/>
          </p:nvGrpSpPr>
          <p:grpSpPr>
            <a:xfrm>
              <a:off x="5902663" y="2820568"/>
              <a:ext cx="1724957" cy="1867885"/>
              <a:chOff x="4504542" y="2584519"/>
              <a:chExt cx="3506915" cy="3797495"/>
            </a:xfrm>
          </p:grpSpPr>
          <p:pic>
            <p:nvPicPr>
              <p:cNvPr id="34" name="Picture 33">
                <a:extLst>
                  <a:ext uri="{FF2B5EF4-FFF2-40B4-BE49-F238E27FC236}">
                    <a16:creationId xmlns:a16="http://schemas.microsoft.com/office/drawing/2014/main" id="{46F7D3F3-634D-4292-8AF4-B8482A7B8F13}"/>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35" name="Picture 34">
                <a:extLst>
                  <a:ext uri="{FF2B5EF4-FFF2-40B4-BE49-F238E27FC236}">
                    <a16:creationId xmlns:a16="http://schemas.microsoft.com/office/drawing/2014/main" id="{DA68613E-4ABB-4B98-B694-5846B5663837}"/>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36" name="Picture 35">
                <a:extLst>
                  <a:ext uri="{FF2B5EF4-FFF2-40B4-BE49-F238E27FC236}">
                    <a16:creationId xmlns:a16="http://schemas.microsoft.com/office/drawing/2014/main" id="{F88574F0-25A4-42AF-86FC-CDA5718644B5}"/>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37" name="Picture 36">
                <a:extLst>
                  <a:ext uri="{FF2B5EF4-FFF2-40B4-BE49-F238E27FC236}">
                    <a16:creationId xmlns:a16="http://schemas.microsoft.com/office/drawing/2014/main" id="{260E68CC-133C-4141-A98B-FB0026EB6925}"/>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38" name="Group 37">
              <a:extLst>
                <a:ext uri="{FF2B5EF4-FFF2-40B4-BE49-F238E27FC236}">
                  <a16:creationId xmlns:a16="http://schemas.microsoft.com/office/drawing/2014/main" id="{0613B19B-D58E-422B-BBF0-4C7DED72919F}"/>
                </a:ext>
              </a:extLst>
            </p:cNvPr>
            <p:cNvGrpSpPr/>
            <p:nvPr/>
          </p:nvGrpSpPr>
          <p:grpSpPr>
            <a:xfrm>
              <a:off x="5880802" y="4337976"/>
              <a:ext cx="1724957" cy="1867885"/>
              <a:chOff x="4504542" y="2584519"/>
              <a:chExt cx="3506915" cy="3797495"/>
            </a:xfrm>
          </p:grpSpPr>
          <p:pic>
            <p:nvPicPr>
              <p:cNvPr id="39" name="Picture 38">
                <a:extLst>
                  <a:ext uri="{FF2B5EF4-FFF2-40B4-BE49-F238E27FC236}">
                    <a16:creationId xmlns:a16="http://schemas.microsoft.com/office/drawing/2014/main" id="{C6D3E62D-3B0D-44EB-B029-6E9DC873DA8F}"/>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40" name="Picture 39">
                <a:extLst>
                  <a:ext uri="{FF2B5EF4-FFF2-40B4-BE49-F238E27FC236}">
                    <a16:creationId xmlns:a16="http://schemas.microsoft.com/office/drawing/2014/main" id="{FA7329E3-2E23-4CB8-880B-5564C008C2C8}"/>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41" name="Picture 40">
                <a:extLst>
                  <a:ext uri="{FF2B5EF4-FFF2-40B4-BE49-F238E27FC236}">
                    <a16:creationId xmlns:a16="http://schemas.microsoft.com/office/drawing/2014/main" id="{7CCC396B-B16C-486A-9D9B-064086A9B963}"/>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42" name="Picture 41">
                <a:extLst>
                  <a:ext uri="{FF2B5EF4-FFF2-40B4-BE49-F238E27FC236}">
                    <a16:creationId xmlns:a16="http://schemas.microsoft.com/office/drawing/2014/main" id="{40C589E3-3AD9-4C68-9020-1BD5E01C58D1}"/>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43" name="Group 42">
              <a:extLst>
                <a:ext uri="{FF2B5EF4-FFF2-40B4-BE49-F238E27FC236}">
                  <a16:creationId xmlns:a16="http://schemas.microsoft.com/office/drawing/2014/main" id="{FCB1447B-A1EB-4191-8780-640EB948A06F}"/>
                </a:ext>
              </a:extLst>
            </p:cNvPr>
            <p:cNvGrpSpPr/>
            <p:nvPr/>
          </p:nvGrpSpPr>
          <p:grpSpPr>
            <a:xfrm>
              <a:off x="4256324" y="4337976"/>
              <a:ext cx="1724957" cy="1867885"/>
              <a:chOff x="4504542" y="2584519"/>
              <a:chExt cx="3506915" cy="3797495"/>
            </a:xfrm>
          </p:grpSpPr>
          <p:pic>
            <p:nvPicPr>
              <p:cNvPr id="44" name="Picture 43">
                <a:extLst>
                  <a:ext uri="{FF2B5EF4-FFF2-40B4-BE49-F238E27FC236}">
                    <a16:creationId xmlns:a16="http://schemas.microsoft.com/office/drawing/2014/main" id="{58D9590C-F94F-4760-89EA-7DE8EB3003E0}"/>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45" name="Picture 44">
                <a:extLst>
                  <a:ext uri="{FF2B5EF4-FFF2-40B4-BE49-F238E27FC236}">
                    <a16:creationId xmlns:a16="http://schemas.microsoft.com/office/drawing/2014/main" id="{79A69A7F-73A9-4827-B3BB-F9DA8F2B4E4C}"/>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46" name="Picture 45">
                <a:extLst>
                  <a:ext uri="{FF2B5EF4-FFF2-40B4-BE49-F238E27FC236}">
                    <a16:creationId xmlns:a16="http://schemas.microsoft.com/office/drawing/2014/main" id="{D50BB3F9-625F-4377-A650-ADCA4C553821}"/>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47" name="Picture 46">
                <a:extLst>
                  <a:ext uri="{FF2B5EF4-FFF2-40B4-BE49-F238E27FC236}">
                    <a16:creationId xmlns:a16="http://schemas.microsoft.com/office/drawing/2014/main" id="{205F52C9-1B65-4BC1-82F0-1447B0B84E45}"/>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48" name="Group 47">
              <a:extLst>
                <a:ext uri="{FF2B5EF4-FFF2-40B4-BE49-F238E27FC236}">
                  <a16:creationId xmlns:a16="http://schemas.microsoft.com/office/drawing/2014/main" id="{92761B57-8E19-4802-A7BF-AC7F0272E234}"/>
                </a:ext>
              </a:extLst>
            </p:cNvPr>
            <p:cNvGrpSpPr/>
            <p:nvPr/>
          </p:nvGrpSpPr>
          <p:grpSpPr>
            <a:xfrm>
              <a:off x="2625968" y="4337976"/>
              <a:ext cx="1724957" cy="1867885"/>
              <a:chOff x="4504542" y="2584519"/>
              <a:chExt cx="3506915" cy="3797495"/>
            </a:xfrm>
          </p:grpSpPr>
          <p:pic>
            <p:nvPicPr>
              <p:cNvPr id="49" name="Picture 48">
                <a:extLst>
                  <a:ext uri="{FF2B5EF4-FFF2-40B4-BE49-F238E27FC236}">
                    <a16:creationId xmlns:a16="http://schemas.microsoft.com/office/drawing/2014/main" id="{39D8DA30-70DB-4F92-A13B-F75C2F0FB69A}"/>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50" name="Picture 49">
                <a:extLst>
                  <a:ext uri="{FF2B5EF4-FFF2-40B4-BE49-F238E27FC236}">
                    <a16:creationId xmlns:a16="http://schemas.microsoft.com/office/drawing/2014/main" id="{4C7BF578-9689-4582-B518-524A36772B1F}"/>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51" name="Picture 50">
                <a:extLst>
                  <a:ext uri="{FF2B5EF4-FFF2-40B4-BE49-F238E27FC236}">
                    <a16:creationId xmlns:a16="http://schemas.microsoft.com/office/drawing/2014/main" id="{2EACB7AB-947D-4038-BDF7-11C0ED0EACF4}"/>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52" name="Picture 51">
                <a:extLst>
                  <a:ext uri="{FF2B5EF4-FFF2-40B4-BE49-F238E27FC236}">
                    <a16:creationId xmlns:a16="http://schemas.microsoft.com/office/drawing/2014/main" id="{826EBF6B-7178-4226-B334-A5034E7908C7}"/>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53" name="Group 52">
              <a:extLst>
                <a:ext uri="{FF2B5EF4-FFF2-40B4-BE49-F238E27FC236}">
                  <a16:creationId xmlns:a16="http://schemas.microsoft.com/office/drawing/2014/main" id="{AED8478D-B123-4104-A4F2-3ACC61089FEC}"/>
                </a:ext>
              </a:extLst>
            </p:cNvPr>
            <p:cNvGrpSpPr/>
            <p:nvPr/>
          </p:nvGrpSpPr>
          <p:grpSpPr>
            <a:xfrm>
              <a:off x="985578" y="4341250"/>
              <a:ext cx="1724957" cy="1867885"/>
              <a:chOff x="4504542" y="2584519"/>
              <a:chExt cx="3506915" cy="3797495"/>
            </a:xfrm>
          </p:grpSpPr>
          <p:pic>
            <p:nvPicPr>
              <p:cNvPr id="54" name="Picture 53">
                <a:extLst>
                  <a:ext uri="{FF2B5EF4-FFF2-40B4-BE49-F238E27FC236}">
                    <a16:creationId xmlns:a16="http://schemas.microsoft.com/office/drawing/2014/main" id="{88D9C690-487C-4319-BB95-1D1B693EBCF4}"/>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55" name="Picture 54">
                <a:extLst>
                  <a:ext uri="{FF2B5EF4-FFF2-40B4-BE49-F238E27FC236}">
                    <a16:creationId xmlns:a16="http://schemas.microsoft.com/office/drawing/2014/main" id="{787F6920-CCFC-4644-86A5-F618E023EAA8}"/>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56" name="Picture 55">
                <a:extLst>
                  <a:ext uri="{FF2B5EF4-FFF2-40B4-BE49-F238E27FC236}">
                    <a16:creationId xmlns:a16="http://schemas.microsoft.com/office/drawing/2014/main" id="{EAF6AFB2-DE61-4376-B497-E7D8B6418A28}"/>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57" name="Picture 56">
                <a:extLst>
                  <a:ext uri="{FF2B5EF4-FFF2-40B4-BE49-F238E27FC236}">
                    <a16:creationId xmlns:a16="http://schemas.microsoft.com/office/drawing/2014/main" id="{A3AE8BE0-199D-4C9A-B5CF-E20AD845CE1B}"/>
                  </a:ext>
                </a:extLst>
              </p:cNvPr>
              <p:cNvPicPr/>
              <p:nvPr/>
            </p:nvPicPr>
            <p:blipFill rotWithShape="1">
              <a:blip r:embed="rId2">
                <a:extLst>
                  <a:ext uri="{BEBA8EAE-BF5A-486C-A8C5-ECC9F3942E4B}">
                    <a14:imgProps xmlns:a14="http://schemas.microsoft.com/office/drawing/2010/main">
                      <a14:imgLayer r:embed="rId3">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spTree>
    <p:extLst>
      <p:ext uri="{BB962C8B-B14F-4D97-AF65-F5344CB8AC3E}">
        <p14:creationId xmlns:p14="http://schemas.microsoft.com/office/powerpoint/2010/main" val="388378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06C-E1CC-4285-8718-366D29972DF8}"/>
              </a:ext>
            </a:extLst>
          </p:cNvPr>
          <p:cNvSpPr>
            <a:spLocks noGrp="1"/>
          </p:cNvSpPr>
          <p:nvPr>
            <p:ph type="title"/>
          </p:nvPr>
        </p:nvSpPr>
        <p:spPr/>
        <p:txBody>
          <a:bodyPr/>
          <a:lstStyle/>
          <a:p>
            <a:r>
              <a:rPr lang="en-US" dirty="0"/>
              <a:t>Quantification systems – </a:t>
            </a:r>
            <a:br>
              <a:rPr lang="en-US" i="1" dirty="0"/>
            </a:br>
            <a:r>
              <a:rPr lang="en-US" i="1" dirty="0"/>
              <a:t>	Dry measures</a:t>
            </a:r>
            <a:endParaRPr lang="en-GB" dirty="0"/>
          </a:p>
        </p:txBody>
      </p:sp>
      <p:sp>
        <p:nvSpPr>
          <p:cNvPr id="4" name="Content Placeholder 3">
            <a:extLst>
              <a:ext uri="{FF2B5EF4-FFF2-40B4-BE49-F238E27FC236}">
                <a16:creationId xmlns:a16="http://schemas.microsoft.com/office/drawing/2014/main" id="{73C16748-9F24-4E70-ACA8-7F33559B5509}"/>
              </a:ext>
            </a:extLst>
          </p:cNvPr>
          <p:cNvSpPr txBox="1">
            <a:spLocks noGrp="1"/>
          </p:cNvSpPr>
          <p:nvPr>
            <p:ph idx="1"/>
          </p:nvPr>
        </p:nvSpPr>
        <p:spPr>
          <a:xfrm>
            <a:off x="822325" y="1846263"/>
            <a:ext cx="7543800" cy="2031325"/>
          </a:xfrm>
          <a:prstGeom prst="rect">
            <a:avLst/>
          </a:prstGeom>
          <a:noFill/>
        </p:spPr>
        <p:txBody>
          <a:bodyPr wrap="square" rtlCol="0">
            <a:spAutoFit/>
          </a:bodyPr>
          <a:lstStyle/>
          <a:p>
            <a:pPr marL="0" indent="0">
              <a:spcBef>
                <a:spcPts val="0"/>
              </a:spcBef>
              <a:spcAft>
                <a:spcPts val="0"/>
              </a:spcAft>
              <a:buNone/>
              <a:tabLst>
                <a:tab pos="2286000" algn="l"/>
              </a:tabLst>
            </a:pPr>
            <a:r>
              <a:rPr lang="en-CA" sz="2000" i="1" dirty="0" err="1"/>
              <a:t>məġrēf</a:t>
            </a:r>
            <a:r>
              <a:rPr lang="en-CA" sz="2000" dirty="0"/>
              <a:t>, pl. </a:t>
            </a:r>
            <a:r>
              <a:rPr lang="en-CA" sz="2000" i="1" dirty="0" err="1"/>
              <a:t>mġōrəf</a:t>
            </a:r>
            <a:r>
              <a:rPr lang="en-CA" sz="2000" dirty="0"/>
              <a:t> 	‘half a coconut shell dry measure m.’</a:t>
            </a:r>
          </a:p>
          <a:p>
            <a:pPr marL="0" indent="0">
              <a:spcBef>
                <a:spcPts val="0"/>
              </a:spcBef>
              <a:spcAft>
                <a:spcPts val="0"/>
              </a:spcAft>
              <a:buNone/>
              <a:tabLst>
                <a:tab pos="2286000" algn="l"/>
              </a:tabLst>
            </a:pPr>
            <a:r>
              <a:rPr lang="en-CA" sz="2000" i="1" dirty="0" err="1"/>
              <a:t>rbayt</a:t>
            </a:r>
            <a:r>
              <a:rPr lang="en-CA" sz="2000" dirty="0"/>
              <a:t>, pl. </a:t>
            </a:r>
            <a:r>
              <a:rPr lang="en-CA" sz="2000" i="1" dirty="0" err="1"/>
              <a:t>rbōya</a:t>
            </a:r>
            <a:r>
              <a:rPr lang="en-CA" sz="2000" dirty="0"/>
              <a:t> 	‘two </a:t>
            </a:r>
            <a:r>
              <a:rPr lang="en-CA" sz="2000" i="1" dirty="0" err="1"/>
              <a:t>məġrēf</a:t>
            </a:r>
            <a:r>
              <a:rPr lang="en-CA" sz="2000" dirty="0"/>
              <a:t> measures m.’</a:t>
            </a:r>
          </a:p>
          <a:p>
            <a:pPr marL="0" indent="0">
              <a:spcBef>
                <a:spcPts val="0"/>
              </a:spcBef>
              <a:spcAft>
                <a:spcPts val="0"/>
              </a:spcAft>
              <a:buNone/>
              <a:tabLst>
                <a:tab pos="2286000" algn="l"/>
              </a:tabLst>
            </a:pPr>
            <a:r>
              <a:rPr lang="en-CA" sz="2000" i="1" dirty="0" err="1"/>
              <a:t>gmōn</a:t>
            </a:r>
            <a:r>
              <a:rPr lang="en-CA" sz="2000" dirty="0"/>
              <a:t>, pl. </a:t>
            </a:r>
            <a:r>
              <a:rPr lang="en-CA" sz="2000" i="1" dirty="0" err="1"/>
              <a:t>gəmnīn</a:t>
            </a:r>
            <a:r>
              <a:rPr lang="en-CA" sz="2000" dirty="0"/>
              <a:t> 	‘three </a:t>
            </a:r>
            <a:r>
              <a:rPr lang="en-CA" sz="2000" i="1" dirty="0" err="1"/>
              <a:t>məġrēf</a:t>
            </a:r>
            <a:r>
              <a:rPr lang="en-CA" sz="2000" dirty="0"/>
              <a:t> measures m.’</a:t>
            </a:r>
          </a:p>
          <a:p>
            <a:pPr marL="0" indent="0">
              <a:spcBef>
                <a:spcPts val="0"/>
              </a:spcBef>
              <a:spcAft>
                <a:spcPts val="0"/>
              </a:spcAft>
              <a:buNone/>
              <a:tabLst>
                <a:tab pos="2286000" algn="l"/>
              </a:tabLst>
            </a:pPr>
            <a:r>
              <a:rPr lang="en-CA" sz="2000" i="1" dirty="0" err="1"/>
              <a:t>məkyūl</a:t>
            </a:r>
            <a:r>
              <a:rPr lang="en-CA" sz="2000" dirty="0"/>
              <a:t>, pl. </a:t>
            </a:r>
            <a:r>
              <a:rPr lang="en-CA" sz="2000" i="1" dirty="0" err="1"/>
              <a:t>mkaylət</a:t>
            </a:r>
            <a:r>
              <a:rPr lang="en-CA" sz="2000" dirty="0"/>
              <a:t> 	‘four </a:t>
            </a:r>
            <a:r>
              <a:rPr lang="en-CA" sz="2000" i="1" dirty="0" err="1"/>
              <a:t>məġrēf</a:t>
            </a:r>
            <a:r>
              <a:rPr lang="en-CA" sz="2000" dirty="0"/>
              <a:t> measures m.’</a:t>
            </a:r>
          </a:p>
          <a:p>
            <a:pPr marL="0" indent="0">
              <a:spcBef>
                <a:spcPts val="0"/>
              </a:spcBef>
              <a:spcAft>
                <a:spcPts val="0"/>
              </a:spcAft>
              <a:buNone/>
              <a:tabLst>
                <a:tab pos="2286000" algn="l"/>
              </a:tabLst>
            </a:pPr>
            <a:r>
              <a:rPr lang="en-CA" sz="2000" i="1" dirty="0" err="1"/>
              <a:t>ntazgət</a:t>
            </a:r>
            <a:r>
              <a:rPr lang="en-CA" sz="2000" dirty="0"/>
              <a:t>, pl. </a:t>
            </a:r>
            <a:r>
              <a:rPr lang="en-CA" sz="2000" i="1" dirty="0" err="1"/>
              <a:t>nzəgūtən</a:t>
            </a:r>
            <a:r>
              <a:rPr lang="en-CA" sz="2000" dirty="0"/>
              <a:t> 	‘ten </a:t>
            </a:r>
            <a:r>
              <a:rPr lang="en-CA" sz="2000" i="1" dirty="0" err="1"/>
              <a:t>məkyūl</a:t>
            </a:r>
            <a:r>
              <a:rPr lang="en-CA" sz="2000" dirty="0"/>
              <a:t> measures f.’ (40 half-coconut shells)</a:t>
            </a:r>
          </a:p>
          <a:p>
            <a:pPr marL="0" indent="0">
              <a:spcBef>
                <a:spcPts val="0"/>
              </a:spcBef>
              <a:spcAft>
                <a:spcPts val="0"/>
              </a:spcAft>
              <a:buNone/>
              <a:tabLst>
                <a:tab pos="2286000" algn="l"/>
              </a:tabLst>
            </a:pPr>
            <a:endParaRPr lang="en-CA" sz="2000" dirty="0"/>
          </a:p>
          <a:p>
            <a:pPr marL="0" indent="0">
              <a:spcBef>
                <a:spcPts val="0"/>
              </a:spcBef>
              <a:spcAft>
                <a:spcPts val="0"/>
              </a:spcAft>
              <a:buNone/>
              <a:tabLst>
                <a:tab pos="2286000" algn="l"/>
              </a:tabLst>
            </a:pPr>
            <a:r>
              <a:rPr lang="en-CA" sz="2000" i="1" dirty="0" err="1"/>
              <a:t>bhōr</a:t>
            </a:r>
            <a:r>
              <a:rPr lang="en-CA" sz="2000" dirty="0"/>
              <a:t>, pl. </a:t>
            </a:r>
            <a:r>
              <a:rPr lang="en-CA" sz="2000" i="1" dirty="0" err="1"/>
              <a:t>bhūrət</a:t>
            </a:r>
            <a:r>
              <a:rPr lang="en-CA" sz="2000" dirty="0"/>
              <a:t> 	‘ten </a:t>
            </a:r>
            <a:r>
              <a:rPr lang="en-CA" sz="2000" i="1" dirty="0" err="1"/>
              <a:t>ntazgət</a:t>
            </a:r>
            <a:r>
              <a:rPr lang="en-CA" sz="2000" dirty="0"/>
              <a:t> measures m.’</a:t>
            </a:r>
          </a:p>
        </p:txBody>
      </p:sp>
      <p:grpSp>
        <p:nvGrpSpPr>
          <p:cNvPr id="5" name="Group 4">
            <a:extLst>
              <a:ext uri="{FF2B5EF4-FFF2-40B4-BE49-F238E27FC236}">
                <a16:creationId xmlns:a16="http://schemas.microsoft.com/office/drawing/2014/main" id="{CC8CF129-7818-401D-9346-407442CF6802}"/>
              </a:ext>
            </a:extLst>
          </p:cNvPr>
          <p:cNvGrpSpPr/>
          <p:nvPr/>
        </p:nvGrpSpPr>
        <p:grpSpPr>
          <a:xfrm>
            <a:off x="5498431" y="5669986"/>
            <a:ext cx="2366010" cy="982118"/>
            <a:chOff x="985578" y="2776254"/>
            <a:chExt cx="8270114" cy="3432881"/>
          </a:xfrm>
        </p:grpSpPr>
        <p:grpSp>
          <p:nvGrpSpPr>
            <p:cNvPr id="3" name="Group 2">
              <a:extLst>
                <a:ext uri="{FF2B5EF4-FFF2-40B4-BE49-F238E27FC236}">
                  <a16:creationId xmlns:a16="http://schemas.microsoft.com/office/drawing/2014/main" id="{3685A6CF-B003-45D8-97AC-FC69499EF0F1}"/>
                </a:ext>
              </a:extLst>
            </p:cNvPr>
            <p:cNvGrpSpPr/>
            <p:nvPr/>
          </p:nvGrpSpPr>
          <p:grpSpPr>
            <a:xfrm>
              <a:off x="7505279" y="4337075"/>
              <a:ext cx="1724957" cy="1867885"/>
              <a:chOff x="4504542" y="2584519"/>
              <a:chExt cx="3506915" cy="3797495"/>
            </a:xfrm>
          </p:grpSpPr>
          <p:pic>
            <p:nvPicPr>
              <p:cNvPr id="11" name="Picture 10">
                <a:extLst>
                  <a:ext uri="{FF2B5EF4-FFF2-40B4-BE49-F238E27FC236}">
                    <a16:creationId xmlns:a16="http://schemas.microsoft.com/office/drawing/2014/main" id="{0A66A097-3FD8-4A14-B7FF-5C0AFA825FC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2" name="Picture 11">
                <a:extLst>
                  <a:ext uri="{FF2B5EF4-FFF2-40B4-BE49-F238E27FC236}">
                    <a16:creationId xmlns:a16="http://schemas.microsoft.com/office/drawing/2014/main" id="{DAB6C3BA-41A8-4291-AEE8-37E82BF298D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3" name="Picture 12">
                <a:extLst>
                  <a:ext uri="{FF2B5EF4-FFF2-40B4-BE49-F238E27FC236}">
                    <a16:creationId xmlns:a16="http://schemas.microsoft.com/office/drawing/2014/main" id="{D2F131B9-CDE4-43B7-8F24-A2AE8BD2171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4" name="Picture 13">
                <a:extLst>
                  <a:ext uri="{FF2B5EF4-FFF2-40B4-BE49-F238E27FC236}">
                    <a16:creationId xmlns:a16="http://schemas.microsoft.com/office/drawing/2014/main" id="{F6F0B1E4-51F9-4854-B383-4CC3BB36408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 name="Group 8">
              <a:extLst>
                <a:ext uri="{FF2B5EF4-FFF2-40B4-BE49-F238E27FC236}">
                  <a16:creationId xmlns:a16="http://schemas.microsoft.com/office/drawing/2014/main" id="{2AEE2139-8F08-4B6E-9B7A-05F596CAEB2F}"/>
                </a:ext>
              </a:extLst>
            </p:cNvPr>
            <p:cNvGrpSpPr/>
            <p:nvPr/>
          </p:nvGrpSpPr>
          <p:grpSpPr>
            <a:xfrm>
              <a:off x="2654915" y="2817294"/>
              <a:ext cx="1724957" cy="1867885"/>
              <a:chOff x="4504542" y="2584519"/>
              <a:chExt cx="3506915" cy="3797495"/>
            </a:xfrm>
          </p:grpSpPr>
          <p:pic>
            <p:nvPicPr>
              <p:cNvPr id="10" name="Picture 9">
                <a:extLst>
                  <a:ext uri="{FF2B5EF4-FFF2-40B4-BE49-F238E27FC236}">
                    <a16:creationId xmlns:a16="http://schemas.microsoft.com/office/drawing/2014/main" id="{032C8A84-2C72-4172-9896-0BE3FF5B08B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5" name="Picture 14">
                <a:extLst>
                  <a:ext uri="{FF2B5EF4-FFF2-40B4-BE49-F238E27FC236}">
                    <a16:creationId xmlns:a16="http://schemas.microsoft.com/office/drawing/2014/main" id="{EE856310-923B-46E6-8E2C-37F3DCA2817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6" name="Picture 15">
                <a:extLst>
                  <a:ext uri="{FF2B5EF4-FFF2-40B4-BE49-F238E27FC236}">
                    <a16:creationId xmlns:a16="http://schemas.microsoft.com/office/drawing/2014/main" id="{BAEBCAC6-C0B9-40D6-912F-E48B66AB340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7" name="Picture 16">
                <a:extLst>
                  <a:ext uri="{FF2B5EF4-FFF2-40B4-BE49-F238E27FC236}">
                    <a16:creationId xmlns:a16="http://schemas.microsoft.com/office/drawing/2014/main" id="{B8B43A0D-D2B5-4421-83B9-93AA7669C55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2" y="2584519"/>
                <a:ext cx="1868849" cy="2249943"/>
              </a:xfrm>
              <a:prstGeom prst="rect">
                <a:avLst/>
              </a:prstGeom>
            </p:spPr>
          </p:pic>
        </p:grpSp>
        <p:grpSp>
          <p:nvGrpSpPr>
            <p:cNvPr id="18" name="Group 17">
              <a:extLst>
                <a:ext uri="{FF2B5EF4-FFF2-40B4-BE49-F238E27FC236}">
                  <a16:creationId xmlns:a16="http://schemas.microsoft.com/office/drawing/2014/main" id="{E76E1786-119D-4F59-AC28-42BE263421F1}"/>
                </a:ext>
              </a:extLst>
            </p:cNvPr>
            <p:cNvGrpSpPr/>
            <p:nvPr/>
          </p:nvGrpSpPr>
          <p:grpSpPr>
            <a:xfrm>
              <a:off x="4272307" y="2820568"/>
              <a:ext cx="1724957" cy="1867885"/>
              <a:chOff x="4504542" y="2584519"/>
              <a:chExt cx="3506915" cy="3797495"/>
            </a:xfrm>
          </p:grpSpPr>
          <p:pic>
            <p:nvPicPr>
              <p:cNvPr id="19" name="Picture 18">
                <a:extLst>
                  <a:ext uri="{FF2B5EF4-FFF2-40B4-BE49-F238E27FC236}">
                    <a16:creationId xmlns:a16="http://schemas.microsoft.com/office/drawing/2014/main" id="{6B405079-6C2B-42DA-B6EC-270575A4BFE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20" name="Picture 19">
                <a:extLst>
                  <a:ext uri="{FF2B5EF4-FFF2-40B4-BE49-F238E27FC236}">
                    <a16:creationId xmlns:a16="http://schemas.microsoft.com/office/drawing/2014/main" id="{7DBE97D1-D762-4758-953C-873673A2426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21" name="Picture 20">
                <a:extLst>
                  <a:ext uri="{FF2B5EF4-FFF2-40B4-BE49-F238E27FC236}">
                    <a16:creationId xmlns:a16="http://schemas.microsoft.com/office/drawing/2014/main" id="{B3A9D65D-15E6-4EB5-831E-ADEA70C1402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22" name="Picture 21">
                <a:extLst>
                  <a:ext uri="{FF2B5EF4-FFF2-40B4-BE49-F238E27FC236}">
                    <a16:creationId xmlns:a16="http://schemas.microsoft.com/office/drawing/2014/main" id="{F4DE264C-C6F8-40CF-8D60-E7E06FD44B3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23" name="Group 22">
              <a:extLst>
                <a:ext uri="{FF2B5EF4-FFF2-40B4-BE49-F238E27FC236}">
                  <a16:creationId xmlns:a16="http://schemas.microsoft.com/office/drawing/2014/main" id="{06E0816A-2A6B-419E-83C4-F19DAAD38D19}"/>
                </a:ext>
              </a:extLst>
            </p:cNvPr>
            <p:cNvGrpSpPr/>
            <p:nvPr/>
          </p:nvGrpSpPr>
          <p:grpSpPr>
            <a:xfrm>
              <a:off x="7530735" y="2776254"/>
              <a:ext cx="1724957" cy="1867885"/>
              <a:chOff x="4504542" y="2584519"/>
              <a:chExt cx="3506915" cy="3797495"/>
            </a:xfrm>
          </p:grpSpPr>
          <p:pic>
            <p:nvPicPr>
              <p:cNvPr id="24" name="Picture 23">
                <a:extLst>
                  <a:ext uri="{FF2B5EF4-FFF2-40B4-BE49-F238E27FC236}">
                    <a16:creationId xmlns:a16="http://schemas.microsoft.com/office/drawing/2014/main" id="{5EAC65EF-FE9C-4FE8-907C-042399AC60C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25" name="Picture 24">
                <a:extLst>
                  <a:ext uri="{FF2B5EF4-FFF2-40B4-BE49-F238E27FC236}">
                    <a16:creationId xmlns:a16="http://schemas.microsoft.com/office/drawing/2014/main" id="{58C3569F-D425-459F-99E6-55FFCF5D4B7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26" name="Picture 25">
                <a:extLst>
                  <a:ext uri="{FF2B5EF4-FFF2-40B4-BE49-F238E27FC236}">
                    <a16:creationId xmlns:a16="http://schemas.microsoft.com/office/drawing/2014/main" id="{65412A1F-CC86-4554-83A3-893961533F4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27" name="Picture 26">
                <a:extLst>
                  <a:ext uri="{FF2B5EF4-FFF2-40B4-BE49-F238E27FC236}">
                    <a16:creationId xmlns:a16="http://schemas.microsoft.com/office/drawing/2014/main" id="{7771510D-3FB9-4BFB-B801-F40CA5F3C3D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28" name="Group 27">
              <a:extLst>
                <a:ext uri="{FF2B5EF4-FFF2-40B4-BE49-F238E27FC236}">
                  <a16:creationId xmlns:a16="http://schemas.microsoft.com/office/drawing/2014/main" id="{79D505DE-C17B-41CE-828B-CF53C4B020F8}"/>
                </a:ext>
              </a:extLst>
            </p:cNvPr>
            <p:cNvGrpSpPr/>
            <p:nvPr/>
          </p:nvGrpSpPr>
          <p:grpSpPr>
            <a:xfrm>
              <a:off x="1022281" y="2850691"/>
              <a:ext cx="1724957" cy="1867885"/>
              <a:chOff x="4504542" y="2584519"/>
              <a:chExt cx="3506915" cy="3797495"/>
            </a:xfrm>
          </p:grpSpPr>
          <p:pic>
            <p:nvPicPr>
              <p:cNvPr id="29" name="Picture 28">
                <a:extLst>
                  <a:ext uri="{FF2B5EF4-FFF2-40B4-BE49-F238E27FC236}">
                    <a16:creationId xmlns:a16="http://schemas.microsoft.com/office/drawing/2014/main" id="{4706D0CB-019A-4F1F-99C8-8DB07A053A4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30" name="Picture 29">
                <a:extLst>
                  <a:ext uri="{FF2B5EF4-FFF2-40B4-BE49-F238E27FC236}">
                    <a16:creationId xmlns:a16="http://schemas.microsoft.com/office/drawing/2014/main" id="{C11EDCF1-5E5B-4D33-97F2-7BD001A6FD7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31" name="Picture 30">
                <a:extLst>
                  <a:ext uri="{FF2B5EF4-FFF2-40B4-BE49-F238E27FC236}">
                    <a16:creationId xmlns:a16="http://schemas.microsoft.com/office/drawing/2014/main" id="{AD797FBE-655F-4687-B2FF-2A9535B5533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32" name="Picture 31">
                <a:extLst>
                  <a:ext uri="{FF2B5EF4-FFF2-40B4-BE49-F238E27FC236}">
                    <a16:creationId xmlns:a16="http://schemas.microsoft.com/office/drawing/2014/main" id="{730D287E-85CE-4223-B2EB-4F8A184BE7A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33" name="Group 32">
              <a:extLst>
                <a:ext uri="{FF2B5EF4-FFF2-40B4-BE49-F238E27FC236}">
                  <a16:creationId xmlns:a16="http://schemas.microsoft.com/office/drawing/2014/main" id="{58BE8967-2DA5-4F00-B8B6-4DDDC60C4C1B}"/>
                </a:ext>
              </a:extLst>
            </p:cNvPr>
            <p:cNvGrpSpPr/>
            <p:nvPr/>
          </p:nvGrpSpPr>
          <p:grpSpPr>
            <a:xfrm>
              <a:off x="5902663" y="2820568"/>
              <a:ext cx="1724957" cy="1867885"/>
              <a:chOff x="4504542" y="2584519"/>
              <a:chExt cx="3506915" cy="3797495"/>
            </a:xfrm>
          </p:grpSpPr>
          <p:pic>
            <p:nvPicPr>
              <p:cNvPr id="34" name="Picture 33">
                <a:extLst>
                  <a:ext uri="{FF2B5EF4-FFF2-40B4-BE49-F238E27FC236}">
                    <a16:creationId xmlns:a16="http://schemas.microsoft.com/office/drawing/2014/main" id="{46F7D3F3-634D-4292-8AF4-B8482A7B8F1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35" name="Picture 34">
                <a:extLst>
                  <a:ext uri="{FF2B5EF4-FFF2-40B4-BE49-F238E27FC236}">
                    <a16:creationId xmlns:a16="http://schemas.microsoft.com/office/drawing/2014/main" id="{DA68613E-4ABB-4B98-B694-5846B566383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36" name="Picture 35">
                <a:extLst>
                  <a:ext uri="{FF2B5EF4-FFF2-40B4-BE49-F238E27FC236}">
                    <a16:creationId xmlns:a16="http://schemas.microsoft.com/office/drawing/2014/main" id="{F88574F0-25A4-42AF-86FC-CDA5718644B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37" name="Picture 36">
                <a:extLst>
                  <a:ext uri="{FF2B5EF4-FFF2-40B4-BE49-F238E27FC236}">
                    <a16:creationId xmlns:a16="http://schemas.microsoft.com/office/drawing/2014/main" id="{260E68CC-133C-4141-A98B-FB0026EB692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38" name="Group 37">
              <a:extLst>
                <a:ext uri="{FF2B5EF4-FFF2-40B4-BE49-F238E27FC236}">
                  <a16:creationId xmlns:a16="http://schemas.microsoft.com/office/drawing/2014/main" id="{0613B19B-D58E-422B-BBF0-4C7DED72919F}"/>
                </a:ext>
              </a:extLst>
            </p:cNvPr>
            <p:cNvGrpSpPr/>
            <p:nvPr/>
          </p:nvGrpSpPr>
          <p:grpSpPr>
            <a:xfrm>
              <a:off x="5880802" y="4337976"/>
              <a:ext cx="1724957" cy="1867885"/>
              <a:chOff x="4504542" y="2584519"/>
              <a:chExt cx="3506915" cy="3797495"/>
            </a:xfrm>
          </p:grpSpPr>
          <p:pic>
            <p:nvPicPr>
              <p:cNvPr id="39" name="Picture 38">
                <a:extLst>
                  <a:ext uri="{FF2B5EF4-FFF2-40B4-BE49-F238E27FC236}">
                    <a16:creationId xmlns:a16="http://schemas.microsoft.com/office/drawing/2014/main" id="{C6D3E62D-3B0D-44EB-B029-6E9DC873DA8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40" name="Picture 39">
                <a:extLst>
                  <a:ext uri="{FF2B5EF4-FFF2-40B4-BE49-F238E27FC236}">
                    <a16:creationId xmlns:a16="http://schemas.microsoft.com/office/drawing/2014/main" id="{FA7329E3-2E23-4CB8-880B-5564C008C2C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41" name="Picture 40">
                <a:extLst>
                  <a:ext uri="{FF2B5EF4-FFF2-40B4-BE49-F238E27FC236}">
                    <a16:creationId xmlns:a16="http://schemas.microsoft.com/office/drawing/2014/main" id="{7CCC396B-B16C-486A-9D9B-064086A9B96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42" name="Picture 41">
                <a:extLst>
                  <a:ext uri="{FF2B5EF4-FFF2-40B4-BE49-F238E27FC236}">
                    <a16:creationId xmlns:a16="http://schemas.microsoft.com/office/drawing/2014/main" id="{40C589E3-3AD9-4C68-9020-1BD5E01C58D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43" name="Group 42">
              <a:extLst>
                <a:ext uri="{FF2B5EF4-FFF2-40B4-BE49-F238E27FC236}">
                  <a16:creationId xmlns:a16="http://schemas.microsoft.com/office/drawing/2014/main" id="{FCB1447B-A1EB-4191-8780-640EB948A06F}"/>
                </a:ext>
              </a:extLst>
            </p:cNvPr>
            <p:cNvGrpSpPr/>
            <p:nvPr/>
          </p:nvGrpSpPr>
          <p:grpSpPr>
            <a:xfrm>
              <a:off x="4256324" y="4337976"/>
              <a:ext cx="1724957" cy="1867885"/>
              <a:chOff x="4504542" y="2584519"/>
              <a:chExt cx="3506915" cy="3797495"/>
            </a:xfrm>
          </p:grpSpPr>
          <p:pic>
            <p:nvPicPr>
              <p:cNvPr id="44" name="Picture 43">
                <a:extLst>
                  <a:ext uri="{FF2B5EF4-FFF2-40B4-BE49-F238E27FC236}">
                    <a16:creationId xmlns:a16="http://schemas.microsoft.com/office/drawing/2014/main" id="{58D9590C-F94F-4760-89EA-7DE8EB3003E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45" name="Picture 44">
                <a:extLst>
                  <a:ext uri="{FF2B5EF4-FFF2-40B4-BE49-F238E27FC236}">
                    <a16:creationId xmlns:a16="http://schemas.microsoft.com/office/drawing/2014/main" id="{79A69A7F-73A9-4827-B3BB-F9DA8F2B4E4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46" name="Picture 45">
                <a:extLst>
                  <a:ext uri="{FF2B5EF4-FFF2-40B4-BE49-F238E27FC236}">
                    <a16:creationId xmlns:a16="http://schemas.microsoft.com/office/drawing/2014/main" id="{D50BB3F9-625F-4377-A650-ADCA4C55382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47" name="Picture 46">
                <a:extLst>
                  <a:ext uri="{FF2B5EF4-FFF2-40B4-BE49-F238E27FC236}">
                    <a16:creationId xmlns:a16="http://schemas.microsoft.com/office/drawing/2014/main" id="{205F52C9-1B65-4BC1-82F0-1447B0B84E4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48" name="Group 47">
              <a:extLst>
                <a:ext uri="{FF2B5EF4-FFF2-40B4-BE49-F238E27FC236}">
                  <a16:creationId xmlns:a16="http://schemas.microsoft.com/office/drawing/2014/main" id="{92761B57-8E19-4802-A7BF-AC7F0272E234}"/>
                </a:ext>
              </a:extLst>
            </p:cNvPr>
            <p:cNvGrpSpPr/>
            <p:nvPr/>
          </p:nvGrpSpPr>
          <p:grpSpPr>
            <a:xfrm>
              <a:off x="2625968" y="4337976"/>
              <a:ext cx="1724957" cy="1867885"/>
              <a:chOff x="4504542" y="2584519"/>
              <a:chExt cx="3506915" cy="3797495"/>
            </a:xfrm>
          </p:grpSpPr>
          <p:pic>
            <p:nvPicPr>
              <p:cNvPr id="49" name="Picture 48">
                <a:extLst>
                  <a:ext uri="{FF2B5EF4-FFF2-40B4-BE49-F238E27FC236}">
                    <a16:creationId xmlns:a16="http://schemas.microsoft.com/office/drawing/2014/main" id="{39D8DA30-70DB-4F92-A13B-F75C2F0FB69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50" name="Picture 49">
                <a:extLst>
                  <a:ext uri="{FF2B5EF4-FFF2-40B4-BE49-F238E27FC236}">
                    <a16:creationId xmlns:a16="http://schemas.microsoft.com/office/drawing/2014/main" id="{4C7BF578-9689-4582-B518-524A36772B1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51" name="Picture 50">
                <a:extLst>
                  <a:ext uri="{FF2B5EF4-FFF2-40B4-BE49-F238E27FC236}">
                    <a16:creationId xmlns:a16="http://schemas.microsoft.com/office/drawing/2014/main" id="{2EACB7AB-947D-4038-BDF7-11C0ED0EACF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52" name="Picture 51">
                <a:extLst>
                  <a:ext uri="{FF2B5EF4-FFF2-40B4-BE49-F238E27FC236}">
                    <a16:creationId xmlns:a16="http://schemas.microsoft.com/office/drawing/2014/main" id="{826EBF6B-7178-4226-B334-A5034E7908C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53" name="Group 52">
              <a:extLst>
                <a:ext uri="{FF2B5EF4-FFF2-40B4-BE49-F238E27FC236}">
                  <a16:creationId xmlns:a16="http://schemas.microsoft.com/office/drawing/2014/main" id="{AED8478D-B123-4104-A4F2-3ACC61089FEC}"/>
                </a:ext>
              </a:extLst>
            </p:cNvPr>
            <p:cNvGrpSpPr/>
            <p:nvPr/>
          </p:nvGrpSpPr>
          <p:grpSpPr>
            <a:xfrm>
              <a:off x="985578" y="4341250"/>
              <a:ext cx="1724957" cy="1867885"/>
              <a:chOff x="4504542" y="2584519"/>
              <a:chExt cx="3506915" cy="3797495"/>
            </a:xfrm>
          </p:grpSpPr>
          <p:pic>
            <p:nvPicPr>
              <p:cNvPr id="54" name="Picture 53">
                <a:extLst>
                  <a:ext uri="{FF2B5EF4-FFF2-40B4-BE49-F238E27FC236}">
                    <a16:creationId xmlns:a16="http://schemas.microsoft.com/office/drawing/2014/main" id="{88D9C690-487C-4319-BB95-1D1B693EBCF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55" name="Picture 54">
                <a:extLst>
                  <a:ext uri="{FF2B5EF4-FFF2-40B4-BE49-F238E27FC236}">
                    <a16:creationId xmlns:a16="http://schemas.microsoft.com/office/drawing/2014/main" id="{787F6920-CCFC-4644-86A5-F618E023EAA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56" name="Picture 55">
                <a:extLst>
                  <a:ext uri="{FF2B5EF4-FFF2-40B4-BE49-F238E27FC236}">
                    <a16:creationId xmlns:a16="http://schemas.microsoft.com/office/drawing/2014/main" id="{EAF6AFB2-DE61-4376-B497-E7D8B6418A2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57" name="Picture 56">
                <a:extLst>
                  <a:ext uri="{FF2B5EF4-FFF2-40B4-BE49-F238E27FC236}">
                    <a16:creationId xmlns:a16="http://schemas.microsoft.com/office/drawing/2014/main" id="{A3AE8BE0-199D-4C9A-B5CF-E20AD845CE1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grpSp>
        <p:nvGrpSpPr>
          <p:cNvPr id="569" name="Group 568">
            <a:extLst>
              <a:ext uri="{FF2B5EF4-FFF2-40B4-BE49-F238E27FC236}">
                <a16:creationId xmlns:a16="http://schemas.microsoft.com/office/drawing/2014/main" id="{B25FC93D-5D0C-4FC3-911C-1EE8DA5AF64F}"/>
              </a:ext>
            </a:extLst>
          </p:cNvPr>
          <p:cNvGrpSpPr/>
          <p:nvPr/>
        </p:nvGrpSpPr>
        <p:grpSpPr>
          <a:xfrm>
            <a:off x="5823815" y="2884845"/>
            <a:ext cx="2366010" cy="982118"/>
            <a:chOff x="985578" y="2776254"/>
            <a:chExt cx="8270114" cy="3432881"/>
          </a:xfrm>
        </p:grpSpPr>
        <p:grpSp>
          <p:nvGrpSpPr>
            <p:cNvPr id="570" name="Group 569">
              <a:extLst>
                <a:ext uri="{FF2B5EF4-FFF2-40B4-BE49-F238E27FC236}">
                  <a16:creationId xmlns:a16="http://schemas.microsoft.com/office/drawing/2014/main" id="{96CF46F8-A6B0-4D2C-8F94-B0B9CF9B660D}"/>
                </a:ext>
              </a:extLst>
            </p:cNvPr>
            <p:cNvGrpSpPr/>
            <p:nvPr/>
          </p:nvGrpSpPr>
          <p:grpSpPr>
            <a:xfrm>
              <a:off x="7505279" y="4337075"/>
              <a:ext cx="1724957" cy="1867885"/>
              <a:chOff x="4504542" y="2584519"/>
              <a:chExt cx="3506915" cy="3797495"/>
            </a:xfrm>
          </p:grpSpPr>
          <p:pic>
            <p:nvPicPr>
              <p:cNvPr id="616" name="Picture 615">
                <a:extLst>
                  <a:ext uri="{FF2B5EF4-FFF2-40B4-BE49-F238E27FC236}">
                    <a16:creationId xmlns:a16="http://schemas.microsoft.com/office/drawing/2014/main" id="{80E82CB1-64B0-4706-8B24-61E1D0A2BC3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17" name="Picture 616">
                <a:extLst>
                  <a:ext uri="{FF2B5EF4-FFF2-40B4-BE49-F238E27FC236}">
                    <a16:creationId xmlns:a16="http://schemas.microsoft.com/office/drawing/2014/main" id="{FF869CDA-EBEF-43C4-B312-A4BFE5835F1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18" name="Picture 617">
                <a:extLst>
                  <a:ext uri="{FF2B5EF4-FFF2-40B4-BE49-F238E27FC236}">
                    <a16:creationId xmlns:a16="http://schemas.microsoft.com/office/drawing/2014/main" id="{8E19EBAA-8E12-4346-A035-CFCB37E742D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19" name="Picture 618">
                <a:extLst>
                  <a:ext uri="{FF2B5EF4-FFF2-40B4-BE49-F238E27FC236}">
                    <a16:creationId xmlns:a16="http://schemas.microsoft.com/office/drawing/2014/main" id="{3CB59134-9BC0-43A5-B01D-B2022C2053A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571" name="Group 570">
              <a:extLst>
                <a:ext uri="{FF2B5EF4-FFF2-40B4-BE49-F238E27FC236}">
                  <a16:creationId xmlns:a16="http://schemas.microsoft.com/office/drawing/2014/main" id="{E3C589D8-1046-4B9F-81BD-814B7DCDF0B9}"/>
                </a:ext>
              </a:extLst>
            </p:cNvPr>
            <p:cNvGrpSpPr/>
            <p:nvPr/>
          </p:nvGrpSpPr>
          <p:grpSpPr>
            <a:xfrm>
              <a:off x="2654915" y="2817294"/>
              <a:ext cx="1724957" cy="1867885"/>
              <a:chOff x="4504542" y="2584519"/>
              <a:chExt cx="3506915" cy="3797495"/>
            </a:xfrm>
          </p:grpSpPr>
          <p:pic>
            <p:nvPicPr>
              <p:cNvPr id="612" name="Picture 611">
                <a:extLst>
                  <a:ext uri="{FF2B5EF4-FFF2-40B4-BE49-F238E27FC236}">
                    <a16:creationId xmlns:a16="http://schemas.microsoft.com/office/drawing/2014/main" id="{4B6EB510-B453-4A02-ACF0-38D5C70F079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13" name="Picture 612">
                <a:extLst>
                  <a:ext uri="{FF2B5EF4-FFF2-40B4-BE49-F238E27FC236}">
                    <a16:creationId xmlns:a16="http://schemas.microsoft.com/office/drawing/2014/main" id="{67C19BDE-BE5F-467E-AD5E-9FA6BDABB8D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14" name="Picture 613">
                <a:extLst>
                  <a:ext uri="{FF2B5EF4-FFF2-40B4-BE49-F238E27FC236}">
                    <a16:creationId xmlns:a16="http://schemas.microsoft.com/office/drawing/2014/main" id="{B3226A6D-8EE5-4494-A235-A89E345292A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15" name="Picture 614">
                <a:extLst>
                  <a:ext uri="{FF2B5EF4-FFF2-40B4-BE49-F238E27FC236}">
                    <a16:creationId xmlns:a16="http://schemas.microsoft.com/office/drawing/2014/main" id="{B85B3887-DF71-444F-8F7C-721628DF60C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2" y="2584519"/>
                <a:ext cx="1868849" cy="2249943"/>
              </a:xfrm>
              <a:prstGeom prst="rect">
                <a:avLst/>
              </a:prstGeom>
            </p:spPr>
          </p:pic>
        </p:grpSp>
        <p:grpSp>
          <p:nvGrpSpPr>
            <p:cNvPr id="572" name="Group 571">
              <a:extLst>
                <a:ext uri="{FF2B5EF4-FFF2-40B4-BE49-F238E27FC236}">
                  <a16:creationId xmlns:a16="http://schemas.microsoft.com/office/drawing/2014/main" id="{6A2761E8-02E4-48C2-81C4-CA7F9FDF310E}"/>
                </a:ext>
              </a:extLst>
            </p:cNvPr>
            <p:cNvGrpSpPr/>
            <p:nvPr/>
          </p:nvGrpSpPr>
          <p:grpSpPr>
            <a:xfrm>
              <a:off x="4272307" y="2820568"/>
              <a:ext cx="1724957" cy="1867885"/>
              <a:chOff x="4504542" y="2584519"/>
              <a:chExt cx="3506915" cy="3797495"/>
            </a:xfrm>
          </p:grpSpPr>
          <p:pic>
            <p:nvPicPr>
              <p:cNvPr id="608" name="Picture 607">
                <a:extLst>
                  <a:ext uri="{FF2B5EF4-FFF2-40B4-BE49-F238E27FC236}">
                    <a16:creationId xmlns:a16="http://schemas.microsoft.com/office/drawing/2014/main" id="{67F3B811-28C1-45B5-BBDF-4F6C18E2B26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09" name="Picture 608">
                <a:extLst>
                  <a:ext uri="{FF2B5EF4-FFF2-40B4-BE49-F238E27FC236}">
                    <a16:creationId xmlns:a16="http://schemas.microsoft.com/office/drawing/2014/main" id="{60788A9A-07C2-4325-A7FB-A1CEE9F168B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10" name="Picture 609">
                <a:extLst>
                  <a:ext uri="{FF2B5EF4-FFF2-40B4-BE49-F238E27FC236}">
                    <a16:creationId xmlns:a16="http://schemas.microsoft.com/office/drawing/2014/main" id="{F9D7D7A0-23E7-4CF7-99F7-260155AA77D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11" name="Picture 610">
                <a:extLst>
                  <a:ext uri="{FF2B5EF4-FFF2-40B4-BE49-F238E27FC236}">
                    <a16:creationId xmlns:a16="http://schemas.microsoft.com/office/drawing/2014/main" id="{9635CE86-5DF9-4E9B-BD68-C84D35CFA4E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573" name="Group 572">
              <a:extLst>
                <a:ext uri="{FF2B5EF4-FFF2-40B4-BE49-F238E27FC236}">
                  <a16:creationId xmlns:a16="http://schemas.microsoft.com/office/drawing/2014/main" id="{7BCB84BB-74ED-4E02-A252-8A75CD13C0E1}"/>
                </a:ext>
              </a:extLst>
            </p:cNvPr>
            <p:cNvGrpSpPr/>
            <p:nvPr/>
          </p:nvGrpSpPr>
          <p:grpSpPr>
            <a:xfrm>
              <a:off x="7530735" y="2776254"/>
              <a:ext cx="1724957" cy="1867885"/>
              <a:chOff x="4504542" y="2584519"/>
              <a:chExt cx="3506915" cy="3797495"/>
            </a:xfrm>
          </p:grpSpPr>
          <p:pic>
            <p:nvPicPr>
              <p:cNvPr id="604" name="Picture 603">
                <a:extLst>
                  <a:ext uri="{FF2B5EF4-FFF2-40B4-BE49-F238E27FC236}">
                    <a16:creationId xmlns:a16="http://schemas.microsoft.com/office/drawing/2014/main" id="{EC694716-8F53-415A-9422-8C856825F4B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05" name="Picture 604">
                <a:extLst>
                  <a:ext uri="{FF2B5EF4-FFF2-40B4-BE49-F238E27FC236}">
                    <a16:creationId xmlns:a16="http://schemas.microsoft.com/office/drawing/2014/main" id="{3ACB8B42-BD62-4449-9524-CA2372D58A9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06" name="Picture 605">
                <a:extLst>
                  <a:ext uri="{FF2B5EF4-FFF2-40B4-BE49-F238E27FC236}">
                    <a16:creationId xmlns:a16="http://schemas.microsoft.com/office/drawing/2014/main" id="{7C280446-3E7E-43F2-9777-C1753C3921A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07" name="Picture 606">
                <a:extLst>
                  <a:ext uri="{FF2B5EF4-FFF2-40B4-BE49-F238E27FC236}">
                    <a16:creationId xmlns:a16="http://schemas.microsoft.com/office/drawing/2014/main" id="{D83F4736-4B79-4905-ABE8-5F004F531BD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574" name="Group 573">
              <a:extLst>
                <a:ext uri="{FF2B5EF4-FFF2-40B4-BE49-F238E27FC236}">
                  <a16:creationId xmlns:a16="http://schemas.microsoft.com/office/drawing/2014/main" id="{C812856D-0854-4E5C-8002-0B900CB9693D}"/>
                </a:ext>
              </a:extLst>
            </p:cNvPr>
            <p:cNvGrpSpPr/>
            <p:nvPr/>
          </p:nvGrpSpPr>
          <p:grpSpPr>
            <a:xfrm>
              <a:off x="1022281" y="2850691"/>
              <a:ext cx="1724957" cy="1867885"/>
              <a:chOff x="4504542" y="2584519"/>
              <a:chExt cx="3506915" cy="3797495"/>
            </a:xfrm>
          </p:grpSpPr>
          <p:pic>
            <p:nvPicPr>
              <p:cNvPr id="600" name="Picture 599">
                <a:extLst>
                  <a:ext uri="{FF2B5EF4-FFF2-40B4-BE49-F238E27FC236}">
                    <a16:creationId xmlns:a16="http://schemas.microsoft.com/office/drawing/2014/main" id="{6E3B6A20-4533-4A7E-8903-01EF2E97C87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01" name="Picture 600">
                <a:extLst>
                  <a:ext uri="{FF2B5EF4-FFF2-40B4-BE49-F238E27FC236}">
                    <a16:creationId xmlns:a16="http://schemas.microsoft.com/office/drawing/2014/main" id="{E66E27B0-A0B4-4408-8351-A32AA5E4BED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02" name="Picture 601">
                <a:extLst>
                  <a:ext uri="{FF2B5EF4-FFF2-40B4-BE49-F238E27FC236}">
                    <a16:creationId xmlns:a16="http://schemas.microsoft.com/office/drawing/2014/main" id="{3CE5B29C-4972-4518-9EE4-0B4C0A9F3D1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03" name="Picture 602">
                <a:extLst>
                  <a:ext uri="{FF2B5EF4-FFF2-40B4-BE49-F238E27FC236}">
                    <a16:creationId xmlns:a16="http://schemas.microsoft.com/office/drawing/2014/main" id="{CB3DA420-D270-4F8E-A7C9-B03F215B6CC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575" name="Group 574">
              <a:extLst>
                <a:ext uri="{FF2B5EF4-FFF2-40B4-BE49-F238E27FC236}">
                  <a16:creationId xmlns:a16="http://schemas.microsoft.com/office/drawing/2014/main" id="{44348719-4EF8-4686-9C49-817963567066}"/>
                </a:ext>
              </a:extLst>
            </p:cNvPr>
            <p:cNvGrpSpPr/>
            <p:nvPr/>
          </p:nvGrpSpPr>
          <p:grpSpPr>
            <a:xfrm>
              <a:off x="5902663" y="2820568"/>
              <a:ext cx="1724957" cy="1867885"/>
              <a:chOff x="4504542" y="2584519"/>
              <a:chExt cx="3506915" cy="3797495"/>
            </a:xfrm>
          </p:grpSpPr>
          <p:pic>
            <p:nvPicPr>
              <p:cNvPr id="596" name="Picture 595">
                <a:extLst>
                  <a:ext uri="{FF2B5EF4-FFF2-40B4-BE49-F238E27FC236}">
                    <a16:creationId xmlns:a16="http://schemas.microsoft.com/office/drawing/2014/main" id="{C3803454-34E3-4487-A999-FA56026981C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597" name="Picture 596">
                <a:extLst>
                  <a:ext uri="{FF2B5EF4-FFF2-40B4-BE49-F238E27FC236}">
                    <a16:creationId xmlns:a16="http://schemas.microsoft.com/office/drawing/2014/main" id="{DF558020-B7F5-43B3-BF0D-16F44C0410B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598" name="Picture 597">
                <a:extLst>
                  <a:ext uri="{FF2B5EF4-FFF2-40B4-BE49-F238E27FC236}">
                    <a16:creationId xmlns:a16="http://schemas.microsoft.com/office/drawing/2014/main" id="{139F917D-4E22-4AB4-80F3-A084C3E0DD4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599" name="Picture 598">
                <a:extLst>
                  <a:ext uri="{FF2B5EF4-FFF2-40B4-BE49-F238E27FC236}">
                    <a16:creationId xmlns:a16="http://schemas.microsoft.com/office/drawing/2014/main" id="{472EB68D-2165-4C8C-A3F4-A805D028B5B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576" name="Group 575">
              <a:extLst>
                <a:ext uri="{FF2B5EF4-FFF2-40B4-BE49-F238E27FC236}">
                  <a16:creationId xmlns:a16="http://schemas.microsoft.com/office/drawing/2014/main" id="{6F41C8D7-AA8A-4D8B-9177-C383E79E1043}"/>
                </a:ext>
              </a:extLst>
            </p:cNvPr>
            <p:cNvGrpSpPr/>
            <p:nvPr/>
          </p:nvGrpSpPr>
          <p:grpSpPr>
            <a:xfrm>
              <a:off x="5880802" y="4337976"/>
              <a:ext cx="1724957" cy="1867885"/>
              <a:chOff x="4504542" y="2584519"/>
              <a:chExt cx="3506915" cy="3797495"/>
            </a:xfrm>
          </p:grpSpPr>
          <p:pic>
            <p:nvPicPr>
              <p:cNvPr id="592" name="Picture 591">
                <a:extLst>
                  <a:ext uri="{FF2B5EF4-FFF2-40B4-BE49-F238E27FC236}">
                    <a16:creationId xmlns:a16="http://schemas.microsoft.com/office/drawing/2014/main" id="{921A694E-4EED-48EF-864B-1C4598F7D20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593" name="Picture 592">
                <a:extLst>
                  <a:ext uri="{FF2B5EF4-FFF2-40B4-BE49-F238E27FC236}">
                    <a16:creationId xmlns:a16="http://schemas.microsoft.com/office/drawing/2014/main" id="{BF2FBDCB-5FF0-4429-8AB7-3FF9CB58B86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594" name="Picture 593">
                <a:extLst>
                  <a:ext uri="{FF2B5EF4-FFF2-40B4-BE49-F238E27FC236}">
                    <a16:creationId xmlns:a16="http://schemas.microsoft.com/office/drawing/2014/main" id="{20F8534E-4162-4C45-9C10-081A7311CD4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595" name="Picture 594">
                <a:extLst>
                  <a:ext uri="{FF2B5EF4-FFF2-40B4-BE49-F238E27FC236}">
                    <a16:creationId xmlns:a16="http://schemas.microsoft.com/office/drawing/2014/main" id="{C07DAC1B-4373-415D-8132-BBE50F39B2A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577" name="Group 576">
              <a:extLst>
                <a:ext uri="{FF2B5EF4-FFF2-40B4-BE49-F238E27FC236}">
                  <a16:creationId xmlns:a16="http://schemas.microsoft.com/office/drawing/2014/main" id="{A7096697-1C30-4CE8-B630-46E8AB401867}"/>
                </a:ext>
              </a:extLst>
            </p:cNvPr>
            <p:cNvGrpSpPr/>
            <p:nvPr/>
          </p:nvGrpSpPr>
          <p:grpSpPr>
            <a:xfrm>
              <a:off x="4256324" y="4337976"/>
              <a:ext cx="1724957" cy="1867885"/>
              <a:chOff x="4504542" y="2584519"/>
              <a:chExt cx="3506915" cy="3797495"/>
            </a:xfrm>
          </p:grpSpPr>
          <p:pic>
            <p:nvPicPr>
              <p:cNvPr id="588" name="Picture 587">
                <a:extLst>
                  <a:ext uri="{FF2B5EF4-FFF2-40B4-BE49-F238E27FC236}">
                    <a16:creationId xmlns:a16="http://schemas.microsoft.com/office/drawing/2014/main" id="{4F8AD19B-C510-4CED-94FE-39976D307AE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589" name="Picture 588">
                <a:extLst>
                  <a:ext uri="{FF2B5EF4-FFF2-40B4-BE49-F238E27FC236}">
                    <a16:creationId xmlns:a16="http://schemas.microsoft.com/office/drawing/2014/main" id="{BA046672-EC08-408F-99F9-1837A7A002D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590" name="Picture 589">
                <a:extLst>
                  <a:ext uri="{FF2B5EF4-FFF2-40B4-BE49-F238E27FC236}">
                    <a16:creationId xmlns:a16="http://schemas.microsoft.com/office/drawing/2014/main" id="{C0F98957-A071-4CE3-83E7-CB01FD5018B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591" name="Picture 590">
                <a:extLst>
                  <a:ext uri="{FF2B5EF4-FFF2-40B4-BE49-F238E27FC236}">
                    <a16:creationId xmlns:a16="http://schemas.microsoft.com/office/drawing/2014/main" id="{E2811A8B-C2FA-4D19-AD0A-1C4E91B0E36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578" name="Group 577">
              <a:extLst>
                <a:ext uri="{FF2B5EF4-FFF2-40B4-BE49-F238E27FC236}">
                  <a16:creationId xmlns:a16="http://schemas.microsoft.com/office/drawing/2014/main" id="{FC0E18C7-8FF1-4329-9B95-22E2FA2816AE}"/>
                </a:ext>
              </a:extLst>
            </p:cNvPr>
            <p:cNvGrpSpPr/>
            <p:nvPr/>
          </p:nvGrpSpPr>
          <p:grpSpPr>
            <a:xfrm>
              <a:off x="2625968" y="4337976"/>
              <a:ext cx="1724957" cy="1867885"/>
              <a:chOff x="4504542" y="2584519"/>
              <a:chExt cx="3506915" cy="3797495"/>
            </a:xfrm>
          </p:grpSpPr>
          <p:pic>
            <p:nvPicPr>
              <p:cNvPr id="584" name="Picture 583">
                <a:extLst>
                  <a:ext uri="{FF2B5EF4-FFF2-40B4-BE49-F238E27FC236}">
                    <a16:creationId xmlns:a16="http://schemas.microsoft.com/office/drawing/2014/main" id="{7D600FD0-E0BC-4E94-9965-B32AC6850EB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585" name="Picture 584">
                <a:extLst>
                  <a:ext uri="{FF2B5EF4-FFF2-40B4-BE49-F238E27FC236}">
                    <a16:creationId xmlns:a16="http://schemas.microsoft.com/office/drawing/2014/main" id="{64D1E825-CFE8-4153-8F6F-08C0CFA7703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586" name="Picture 585">
                <a:extLst>
                  <a:ext uri="{FF2B5EF4-FFF2-40B4-BE49-F238E27FC236}">
                    <a16:creationId xmlns:a16="http://schemas.microsoft.com/office/drawing/2014/main" id="{D409DFB3-7568-47EA-86D8-BC480C876E1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587" name="Picture 586">
                <a:extLst>
                  <a:ext uri="{FF2B5EF4-FFF2-40B4-BE49-F238E27FC236}">
                    <a16:creationId xmlns:a16="http://schemas.microsoft.com/office/drawing/2014/main" id="{5AE36810-A31C-45BF-9463-F3067EA7A6A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579" name="Group 578">
              <a:extLst>
                <a:ext uri="{FF2B5EF4-FFF2-40B4-BE49-F238E27FC236}">
                  <a16:creationId xmlns:a16="http://schemas.microsoft.com/office/drawing/2014/main" id="{50E5B9CA-448C-4C8C-A367-7DD938F62859}"/>
                </a:ext>
              </a:extLst>
            </p:cNvPr>
            <p:cNvGrpSpPr/>
            <p:nvPr/>
          </p:nvGrpSpPr>
          <p:grpSpPr>
            <a:xfrm>
              <a:off x="985578" y="4341250"/>
              <a:ext cx="1724957" cy="1867885"/>
              <a:chOff x="4504542" y="2584519"/>
              <a:chExt cx="3506915" cy="3797495"/>
            </a:xfrm>
          </p:grpSpPr>
          <p:pic>
            <p:nvPicPr>
              <p:cNvPr id="580" name="Picture 579">
                <a:extLst>
                  <a:ext uri="{FF2B5EF4-FFF2-40B4-BE49-F238E27FC236}">
                    <a16:creationId xmlns:a16="http://schemas.microsoft.com/office/drawing/2014/main" id="{FB59FB5B-E032-4099-A8B5-47E68AC2E9A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581" name="Picture 580">
                <a:extLst>
                  <a:ext uri="{FF2B5EF4-FFF2-40B4-BE49-F238E27FC236}">
                    <a16:creationId xmlns:a16="http://schemas.microsoft.com/office/drawing/2014/main" id="{77D4D064-2D9A-4137-8851-691F785D7DA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582" name="Picture 581">
                <a:extLst>
                  <a:ext uri="{FF2B5EF4-FFF2-40B4-BE49-F238E27FC236}">
                    <a16:creationId xmlns:a16="http://schemas.microsoft.com/office/drawing/2014/main" id="{0368D5D1-5028-4383-B598-C5E43BA679B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583" name="Picture 582">
                <a:extLst>
                  <a:ext uri="{FF2B5EF4-FFF2-40B4-BE49-F238E27FC236}">
                    <a16:creationId xmlns:a16="http://schemas.microsoft.com/office/drawing/2014/main" id="{47D31B97-C051-42D6-B923-D9C627EEAD0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grpSp>
        <p:nvGrpSpPr>
          <p:cNvPr id="620" name="Group 619">
            <a:extLst>
              <a:ext uri="{FF2B5EF4-FFF2-40B4-BE49-F238E27FC236}">
                <a16:creationId xmlns:a16="http://schemas.microsoft.com/office/drawing/2014/main" id="{0F29CA03-62B0-415C-8DFD-B785CD9EA9F1}"/>
              </a:ext>
            </a:extLst>
          </p:cNvPr>
          <p:cNvGrpSpPr/>
          <p:nvPr/>
        </p:nvGrpSpPr>
        <p:grpSpPr>
          <a:xfrm>
            <a:off x="3093541" y="5656114"/>
            <a:ext cx="2366010" cy="982118"/>
            <a:chOff x="985578" y="2776254"/>
            <a:chExt cx="8270114" cy="3432881"/>
          </a:xfrm>
        </p:grpSpPr>
        <p:grpSp>
          <p:nvGrpSpPr>
            <p:cNvPr id="621" name="Group 620">
              <a:extLst>
                <a:ext uri="{FF2B5EF4-FFF2-40B4-BE49-F238E27FC236}">
                  <a16:creationId xmlns:a16="http://schemas.microsoft.com/office/drawing/2014/main" id="{C05B8FD1-D38D-426C-9F85-60DD8E818445}"/>
                </a:ext>
              </a:extLst>
            </p:cNvPr>
            <p:cNvGrpSpPr/>
            <p:nvPr/>
          </p:nvGrpSpPr>
          <p:grpSpPr>
            <a:xfrm>
              <a:off x="7505279" y="4337075"/>
              <a:ext cx="1724957" cy="1867885"/>
              <a:chOff x="4504542" y="2584519"/>
              <a:chExt cx="3506915" cy="3797495"/>
            </a:xfrm>
          </p:grpSpPr>
          <p:pic>
            <p:nvPicPr>
              <p:cNvPr id="667" name="Picture 666">
                <a:extLst>
                  <a:ext uri="{FF2B5EF4-FFF2-40B4-BE49-F238E27FC236}">
                    <a16:creationId xmlns:a16="http://schemas.microsoft.com/office/drawing/2014/main" id="{06081D0C-0A2D-481F-9B1D-98ED58BB050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68" name="Picture 667">
                <a:extLst>
                  <a:ext uri="{FF2B5EF4-FFF2-40B4-BE49-F238E27FC236}">
                    <a16:creationId xmlns:a16="http://schemas.microsoft.com/office/drawing/2014/main" id="{5CA912C0-212B-46D2-9E7C-F851B00B539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69" name="Picture 668">
                <a:extLst>
                  <a:ext uri="{FF2B5EF4-FFF2-40B4-BE49-F238E27FC236}">
                    <a16:creationId xmlns:a16="http://schemas.microsoft.com/office/drawing/2014/main" id="{C49872C0-2E1A-4881-AAC0-B50E695B9EC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70" name="Picture 669">
                <a:extLst>
                  <a:ext uri="{FF2B5EF4-FFF2-40B4-BE49-F238E27FC236}">
                    <a16:creationId xmlns:a16="http://schemas.microsoft.com/office/drawing/2014/main" id="{2B032F1D-E67D-4EF3-8E50-AC4737F8037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22" name="Group 621">
              <a:extLst>
                <a:ext uri="{FF2B5EF4-FFF2-40B4-BE49-F238E27FC236}">
                  <a16:creationId xmlns:a16="http://schemas.microsoft.com/office/drawing/2014/main" id="{85FBFE73-5125-4DF3-8B37-6B3FFE4196DC}"/>
                </a:ext>
              </a:extLst>
            </p:cNvPr>
            <p:cNvGrpSpPr/>
            <p:nvPr/>
          </p:nvGrpSpPr>
          <p:grpSpPr>
            <a:xfrm>
              <a:off x="2654915" y="2817294"/>
              <a:ext cx="1724957" cy="1867885"/>
              <a:chOff x="4504542" y="2584519"/>
              <a:chExt cx="3506915" cy="3797495"/>
            </a:xfrm>
          </p:grpSpPr>
          <p:pic>
            <p:nvPicPr>
              <p:cNvPr id="663" name="Picture 662">
                <a:extLst>
                  <a:ext uri="{FF2B5EF4-FFF2-40B4-BE49-F238E27FC236}">
                    <a16:creationId xmlns:a16="http://schemas.microsoft.com/office/drawing/2014/main" id="{9450D709-3716-447F-8713-5D3A5ECB428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64" name="Picture 663">
                <a:extLst>
                  <a:ext uri="{FF2B5EF4-FFF2-40B4-BE49-F238E27FC236}">
                    <a16:creationId xmlns:a16="http://schemas.microsoft.com/office/drawing/2014/main" id="{E8AFECF3-66FA-477F-BDE5-EEF5D1DC785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65" name="Picture 664">
                <a:extLst>
                  <a:ext uri="{FF2B5EF4-FFF2-40B4-BE49-F238E27FC236}">
                    <a16:creationId xmlns:a16="http://schemas.microsoft.com/office/drawing/2014/main" id="{D501B125-228B-415C-8E71-11747D92929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66" name="Picture 665">
                <a:extLst>
                  <a:ext uri="{FF2B5EF4-FFF2-40B4-BE49-F238E27FC236}">
                    <a16:creationId xmlns:a16="http://schemas.microsoft.com/office/drawing/2014/main" id="{58516305-0F63-4A2D-81E6-28F72D2FCE6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2" y="2584519"/>
                <a:ext cx="1868849" cy="2249943"/>
              </a:xfrm>
              <a:prstGeom prst="rect">
                <a:avLst/>
              </a:prstGeom>
            </p:spPr>
          </p:pic>
        </p:grpSp>
        <p:grpSp>
          <p:nvGrpSpPr>
            <p:cNvPr id="623" name="Group 622">
              <a:extLst>
                <a:ext uri="{FF2B5EF4-FFF2-40B4-BE49-F238E27FC236}">
                  <a16:creationId xmlns:a16="http://schemas.microsoft.com/office/drawing/2014/main" id="{06246DF5-001C-4D0D-94DF-77CB18D8AD87}"/>
                </a:ext>
              </a:extLst>
            </p:cNvPr>
            <p:cNvGrpSpPr/>
            <p:nvPr/>
          </p:nvGrpSpPr>
          <p:grpSpPr>
            <a:xfrm>
              <a:off x="4272307" y="2820568"/>
              <a:ext cx="1724957" cy="1867885"/>
              <a:chOff x="4504542" y="2584519"/>
              <a:chExt cx="3506915" cy="3797495"/>
            </a:xfrm>
          </p:grpSpPr>
          <p:pic>
            <p:nvPicPr>
              <p:cNvPr id="659" name="Picture 658">
                <a:extLst>
                  <a:ext uri="{FF2B5EF4-FFF2-40B4-BE49-F238E27FC236}">
                    <a16:creationId xmlns:a16="http://schemas.microsoft.com/office/drawing/2014/main" id="{67E333E4-79D2-4EFF-8033-D29CF756B6E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60" name="Picture 659">
                <a:extLst>
                  <a:ext uri="{FF2B5EF4-FFF2-40B4-BE49-F238E27FC236}">
                    <a16:creationId xmlns:a16="http://schemas.microsoft.com/office/drawing/2014/main" id="{D70BDCE3-6516-4AD3-BEE7-B7E27190D52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61" name="Picture 660">
                <a:extLst>
                  <a:ext uri="{FF2B5EF4-FFF2-40B4-BE49-F238E27FC236}">
                    <a16:creationId xmlns:a16="http://schemas.microsoft.com/office/drawing/2014/main" id="{6DBD111B-EC79-4E4A-BA56-718A654733F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62" name="Picture 661">
                <a:extLst>
                  <a:ext uri="{FF2B5EF4-FFF2-40B4-BE49-F238E27FC236}">
                    <a16:creationId xmlns:a16="http://schemas.microsoft.com/office/drawing/2014/main" id="{09C55FF6-9A92-417C-8988-617B6C37DC1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24" name="Group 623">
              <a:extLst>
                <a:ext uri="{FF2B5EF4-FFF2-40B4-BE49-F238E27FC236}">
                  <a16:creationId xmlns:a16="http://schemas.microsoft.com/office/drawing/2014/main" id="{A80E2774-381E-4B43-9F1B-29CDA0BD4EBF}"/>
                </a:ext>
              </a:extLst>
            </p:cNvPr>
            <p:cNvGrpSpPr/>
            <p:nvPr/>
          </p:nvGrpSpPr>
          <p:grpSpPr>
            <a:xfrm>
              <a:off x="7530735" y="2776254"/>
              <a:ext cx="1724957" cy="1867885"/>
              <a:chOff x="4504542" y="2584519"/>
              <a:chExt cx="3506915" cy="3797495"/>
            </a:xfrm>
          </p:grpSpPr>
          <p:pic>
            <p:nvPicPr>
              <p:cNvPr id="655" name="Picture 654">
                <a:extLst>
                  <a:ext uri="{FF2B5EF4-FFF2-40B4-BE49-F238E27FC236}">
                    <a16:creationId xmlns:a16="http://schemas.microsoft.com/office/drawing/2014/main" id="{ECC65C64-3441-442E-BA34-24AA9157EE5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56" name="Picture 655">
                <a:extLst>
                  <a:ext uri="{FF2B5EF4-FFF2-40B4-BE49-F238E27FC236}">
                    <a16:creationId xmlns:a16="http://schemas.microsoft.com/office/drawing/2014/main" id="{CC56EABF-38BA-4429-B219-4F9B8A7696B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57" name="Picture 656">
                <a:extLst>
                  <a:ext uri="{FF2B5EF4-FFF2-40B4-BE49-F238E27FC236}">
                    <a16:creationId xmlns:a16="http://schemas.microsoft.com/office/drawing/2014/main" id="{B3CC5C95-772E-45B1-A8A3-26A5D55B247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58" name="Picture 657">
                <a:extLst>
                  <a:ext uri="{FF2B5EF4-FFF2-40B4-BE49-F238E27FC236}">
                    <a16:creationId xmlns:a16="http://schemas.microsoft.com/office/drawing/2014/main" id="{DB8D9380-A651-4C6F-B457-CD456E2A460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25" name="Group 624">
              <a:extLst>
                <a:ext uri="{FF2B5EF4-FFF2-40B4-BE49-F238E27FC236}">
                  <a16:creationId xmlns:a16="http://schemas.microsoft.com/office/drawing/2014/main" id="{893431F1-CA01-411E-AA92-14EE3B4434BE}"/>
                </a:ext>
              </a:extLst>
            </p:cNvPr>
            <p:cNvGrpSpPr/>
            <p:nvPr/>
          </p:nvGrpSpPr>
          <p:grpSpPr>
            <a:xfrm>
              <a:off x="1022281" y="2850691"/>
              <a:ext cx="1724957" cy="1867885"/>
              <a:chOff x="4504542" y="2584519"/>
              <a:chExt cx="3506915" cy="3797495"/>
            </a:xfrm>
          </p:grpSpPr>
          <p:pic>
            <p:nvPicPr>
              <p:cNvPr id="651" name="Picture 650">
                <a:extLst>
                  <a:ext uri="{FF2B5EF4-FFF2-40B4-BE49-F238E27FC236}">
                    <a16:creationId xmlns:a16="http://schemas.microsoft.com/office/drawing/2014/main" id="{595244F6-ACFF-4BF3-80C6-2A576071545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52" name="Picture 651">
                <a:extLst>
                  <a:ext uri="{FF2B5EF4-FFF2-40B4-BE49-F238E27FC236}">
                    <a16:creationId xmlns:a16="http://schemas.microsoft.com/office/drawing/2014/main" id="{2E0B0AE8-D69D-4F2C-8F63-5FE5950F78F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53" name="Picture 652">
                <a:extLst>
                  <a:ext uri="{FF2B5EF4-FFF2-40B4-BE49-F238E27FC236}">
                    <a16:creationId xmlns:a16="http://schemas.microsoft.com/office/drawing/2014/main" id="{C04FC2D2-E410-4342-94D0-5B2C08D6FEA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54" name="Picture 653">
                <a:extLst>
                  <a:ext uri="{FF2B5EF4-FFF2-40B4-BE49-F238E27FC236}">
                    <a16:creationId xmlns:a16="http://schemas.microsoft.com/office/drawing/2014/main" id="{5E114268-9370-4527-951C-239AC69F7DC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26" name="Group 625">
              <a:extLst>
                <a:ext uri="{FF2B5EF4-FFF2-40B4-BE49-F238E27FC236}">
                  <a16:creationId xmlns:a16="http://schemas.microsoft.com/office/drawing/2014/main" id="{725E8AEB-65F8-44B7-BDD3-48388DB95724}"/>
                </a:ext>
              </a:extLst>
            </p:cNvPr>
            <p:cNvGrpSpPr/>
            <p:nvPr/>
          </p:nvGrpSpPr>
          <p:grpSpPr>
            <a:xfrm>
              <a:off x="5902663" y="2820568"/>
              <a:ext cx="1724957" cy="1867885"/>
              <a:chOff x="4504542" y="2584519"/>
              <a:chExt cx="3506915" cy="3797495"/>
            </a:xfrm>
          </p:grpSpPr>
          <p:pic>
            <p:nvPicPr>
              <p:cNvPr id="647" name="Picture 646">
                <a:extLst>
                  <a:ext uri="{FF2B5EF4-FFF2-40B4-BE49-F238E27FC236}">
                    <a16:creationId xmlns:a16="http://schemas.microsoft.com/office/drawing/2014/main" id="{D2EF3151-8708-478F-9D19-3B3A1984C56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48" name="Picture 647">
                <a:extLst>
                  <a:ext uri="{FF2B5EF4-FFF2-40B4-BE49-F238E27FC236}">
                    <a16:creationId xmlns:a16="http://schemas.microsoft.com/office/drawing/2014/main" id="{B94A13BC-5BF3-43BB-8236-52851EDCE70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49" name="Picture 648">
                <a:extLst>
                  <a:ext uri="{FF2B5EF4-FFF2-40B4-BE49-F238E27FC236}">
                    <a16:creationId xmlns:a16="http://schemas.microsoft.com/office/drawing/2014/main" id="{F2339495-8E87-491A-8C59-F19DE3C187E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50" name="Picture 649">
                <a:extLst>
                  <a:ext uri="{FF2B5EF4-FFF2-40B4-BE49-F238E27FC236}">
                    <a16:creationId xmlns:a16="http://schemas.microsoft.com/office/drawing/2014/main" id="{1591C951-495E-43A0-90F6-8DA12FEBDE2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27" name="Group 626">
              <a:extLst>
                <a:ext uri="{FF2B5EF4-FFF2-40B4-BE49-F238E27FC236}">
                  <a16:creationId xmlns:a16="http://schemas.microsoft.com/office/drawing/2014/main" id="{7AF0E64F-6624-4B26-B463-77D93FEE670E}"/>
                </a:ext>
              </a:extLst>
            </p:cNvPr>
            <p:cNvGrpSpPr/>
            <p:nvPr/>
          </p:nvGrpSpPr>
          <p:grpSpPr>
            <a:xfrm>
              <a:off x="5880802" y="4337976"/>
              <a:ext cx="1724957" cy="1867885"/>
              <a:chOff x="4504542" y="2584519"/>
              <a:chExt cx="3506915" cy="3797495"/>
            </a:xfrm>
          </p:grpSpPr>
          <p:pic>
            <p:nvPicPr>
              <p:cNvPr id="643" name="Picture 642">
                <a:extLst>
                  <a:ext uri="{FF2B5EF4-FFF2-40B4-BE49-F238E27FC236}">
                    <a16:creationId xmlns:a16="http://schemas.microsoft.com/office/drawing/2014/main" id="{9C77D880-6B65-4400-8C15-C1D893F6F78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44" name="Picture 643">
                <a:extLst>
                  <a:ext uri="{FF2B5EF4-FFF2-40B4-BE49-F238E27FC236}">
                    <a16:creationId xmlns:a16="http://schemas.microsoft.com/office/drawing/2014/main" id="{FEA92499-7009-4296-B71B-325310412E3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45" name="Picture 644">
                <a:extLst>
                  <a:ext uri="{FF2B5EF4-FFF2-40B4-BE49-F238E27FC236}">
                    <a16:creationId xmlns:a16="http://schemas.microsoft.com/office/drawing/2014/main" id="{B2088513-D4DA-4D4D-9FC9-BE9FFF90AB2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46" name="Picture 645">
                <a:extLst>
                  <a:ext uri="{FF2B5EF4-FFF2-40B4-BE49-F238E27FC236}">
                    <a16:creationId xmlns:a16="http://schemas.microsoft.com/office/drawing/2014/main" id="{1883996D-38CF-45B5-8D86-CF96EF6C6C9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28" name="Group 627">
              <a:extLst>
                <a:ext uri="{FF2B5EF4-FFF2-40B4-BE49-F238E27FC236}">
                  <a16:creationId xmlns:a16="http://schemas.microsoft.com/office/drawing/2014/main" id="{162B3F27-2EC0-4DE1-AE54-1A975FF03B9A}"/>
                </a:ext>
              </a:extLst>
            </p:cNvPr>
            <p:cNvGrpSpPr/>
            <p:nvPr/>
          </p:nvGrpSpPr>
          <p:grpSpPr>
            <a:xfrm>
              <a:off x="4256324" y="4337976"/>
              <a:ext cx="1724957" cy="1867885"/>
              <a:chOff x="4504542" y="2584519"/>
              <a:chExt cx="3506915" cy="3797495"/>
            </a:xfrm>
          </p:grpSpPr>
          <p:pic>
            <p:nvPicPr>
              <p:cNvPr id="639" name="Picture 638">
                <a:extLst>
                  <a:ext uri="{FF2B5EF4-FFF2-40B4-BE49-F238E27FC236}">
                    <a16:creationId xmlns:a16="http://schemas.microsoft.com/office/drawing/2014/main" id="{AF247142-488E-4720-81B9-EC2A113B011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40" name="Picture 639">
                <a:extLst>
                  <a:ext uri="{FF2B5EF4-FFF2-40B4-BE49-F238E27FC236}">
                    <a16:creationId xmlns:a16="http://schemas.microsoft.com/office/drawing/2014/main" id="{0B679085-1DD5-40F1-9522-91BA5FC091A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41" name="Picture 640">
                <a:extLst>
                  <a:ext uri="{FF2B5EF4-FFF2-40B4-BE49-F238E27FC236}">
                    <a16:creationId xmlns:a16="http://schemas.microsoft.com/office/drawing/2014/main" id="{29B6009E-52BF-47D1-95EC-C0390619085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42" name="Picture 641">
                <a:extLst>
                  <a:ext uri="{FF2B5EF4-FFF2-40B4-BE49-F238E27FC236}">
                    <a16:creationId xmlns:a16="http://schemas.microsoft.com/office/drawing/2014/main" id="{31AF4FF3-9992-461B-97B8-D412A1326DF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29" name="Group 628">
              <a:extLst>
                <a:ext uri="{FF2B5EF4-FFF2-40B4-BE49-F238E27FC236}">
                  <a16:creationId xmlns:a16="http://schemas.microsoft.com/office/drawing/2014/main" id="{DA7E607D-1394-460D-902E-882F31621A4B}"/>
                </a:ext>
              </a:extLst>
            </p:cNvPr>
            <p:cNvGrpSpPr/>
            <p:nvPr/>
          </p:nvGrpSpPr>
          <p:grpSpPr>
            <a:xfrm>
              <a:off x="2625968" y="4337976"/>
              <a:ext cx="1724957" cy="1867885"/>
              <a:chOff x="4504542" y="2584519"/>
              <a:chExt cx="3506915" cy="3797495"/>
            </a:xfrm>
          </p:grpSpPr>
          <p:pic>
            <p:nvPicPr>
              <p:cNvPr id="635" name="Picture 634">
                <a:extLst>
                  <a:ext uri="{FF2B5EF4-FFF2-40B4-BE49-F238E27FC236}">
                    <a16:creationId xmlns:a16="http://schemas.microsoft.com/office/drawing/2014/main" id="{95089F45-1DA1-46E7-B6DF-1D9B6F61829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36" name="Picture 635">
                <a:extLst>
                  <a:ext uri="{FF2B5EF4-FFF2-40B4-BE49-F238E27FC236}">
                    <a16:creationId xmlns:a16="http://schemas.microsoft.com/office/drawing/2014/main" id="{86BC30D5-5033-40B1-94B6-60A41758D0F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37" name="Picture 636">
                <a:extLst>
                  <a:ext uri="{FF2B5EF4-FFF2-40B4-BE49-F238E27FC236}">
                    <a16:creationId xmlns:a16="http://schemas.microsoft.com/office/drawing/2014/main" id="{7569CBCE-B662-4D4F-84E4-A4986C78AE5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38" name="Picture 637">
                <a:extLst>
                  <a:ext uri="{FF2B5EF4-FFF2-40B4-BE49-F238E27FC236}">
                    <a16:creationId xmlns:a16="http://schemas.microsoft.com/office/drawing/2014/main" id="{D919199B-B5E3-44AA-AABC-49498484276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30" name="Group 629">
              <a:extLst>
                <a:ext uri="{FF2B5EF4-FFF2-40B4-BE49-F238E27FC236}">
                  <a16:creationId xmlns:a16="http://schemas.microsoft.com/office/drawing/2014/main" id="{6783F6E2-66C6-4E52-81F6-2ACC80916CF7}"/>
                </a:ext>
              </a:extLst>
            </p:cNvPr>
            <p:cNvGrpSpPr/>
            <p:nvPr/>
          </p:nvGrpSpPr>
          <p:grpSpPr>
            <a:xfrm>
              <a:off x="985578" y="4341250"/>
              <a:ext cx="1724957" cy="1867885"/>
              <a:chOff x="4504542" y="2584519"/>
              <a:chExt cx="3506915" cy="3797495"/>
            </a:xfrm>
          </p:grpSpPr>
          <p:pic>
            <p:nvPicPr>
              <p:cNvPr id="631" name="Picture 630">
                <a:extLst>
                  <a:ext uri="{FF2B5EF4-FFF2-40B4-BE49-F238E27FC236}">
                    <a16:creationId xmlns:a16="http://schemas.microsoft.com/office/drawing/2014/main" id="{669B1E7C-59FD-458C-BC46-8CC9601516B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32" name="Picture 631">
                <a:extLst>
                  <a:ext uri="{FF2B5EF4-FFF2-40B4-BE49-F238E27FC236}">
                    <a16:creationId xmlns:a16="http://schemas.microsoft.com/office/drawing/2014/main" id="{D85AE821-E6AB-4C8A-9286-B5933FAD06A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33" name="Picture 632">
                <a:extLst>
                  <a:ext uri="{FF2B5EF4-FFF2-40B4-BE49-F238E27FC236}">
                    <a16:creationId xmlns:a16="http://schemas.microsoft.com/office/drawing/2014/main" id="{C7BED409-048C-4EA8-BCA7-56403114A7C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34" name="Picture 633">
                <a:extLst>
                  <a:ext uri="{FF2B5EF4-FFF2-40B4-BE49-F238E27FC236}">
                    <a16:creationId xmlns:a16="http://schemas.microsoft.com/office/drawing/2014/main" id="{E55EBF30-E26E-4EA5-8C47-7EDE2C33F82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grpSp>
        <p:nvGrpSpPr>
          <p:cNvPr id="671" name="Group 670">
            <a:extLst>
              <a:ext uri="{FF2B5EF4-FFF2-40B4-BE49-F238E27FC236}">
                <a16:creationId xmlns:a16="http://schemas.microsoft.com/office/drawing/2014/main" id="{FA1CE0EF-DC85-4FA9-81D1-E6DADFCACF8C}"/>
              </a:ext>
            </a:extLst>
          </p:cNvPr>
          <p:cNvGrpSpPr/>
          <p:nvPr/>
        </p:nvGrpSpPr>
        <p:grpSpPr>
          <a:xfrm>
            <a:off x="5474845" y="4769773"/>
            <a:ext cx="2366010" cy="982118"/>
            <a:chOff x="985578" y="2776254"/>
            <a:chExt cx="8270114" cy="3432881"/>
          </a:xfrm>
        </p:grpSpPr>
        <p:grpSp>
          <p:nvGrpSpPr>
            <p:cNvPr id="672" name="Group 671">
              <a:extLst>
                <a:ext uri="{FF2B5EF4-FFF2-40B4-BE49-F238E27FC236}">
                  <a16:creationId xmlns:a16="http://schemas.microsoft.com/office/drawing/2014/main" id="{D4FBD597-272A-48EA-8389-DBB1CD86F706}"/>
                </a:ext>
              </a:extLst>
            </p:cNvPr>
            <p:cNvGrpSpPr/>
            <p:nvPr/>
          </p:nvGrpSpPr>
          <p:grpSpPr>
            <a:xfrm>
              <a:off x="7505279" y="4337075"/>
              <a:ext cx="1724957" cy="1867885"/>
              <a:chOff x="4504542" y="2584519"/>
              <a:chExt cx="3506915" cy="3797495"/>
            </a:xfrm>
          </p:grpSpPr>
          <p:pic>
            <p:nvPicPr>
              <p:cNvPr id="718" name="Picture 717">
                <a:extLst>
                  <a:ext uri="{FF2B5EF4-FFF2-40B4-BE49-F238E27FC236}">
                    <a16:creationId xmlns:a16="http://schemas.microsoft.com/office/drawing/2014/main" id="{93A3626C-21B7-476D-BBFA-0A2EDD3B3B7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19" name="Picture 718">
                <a:extLst>
                  <a:ext uri="{FF2B5EF4-FFF2-40B4-BE49-F238E27FC236}">
                    <a16:creationId xmlns:a16="http://schemas.microsoft.com/office/drawing/2014/main" id="{DBEB62E8-ED02-4987-8B17-092E8FFCDC5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20" name="Picture 719">
                <a:extLst>
                  <a:ext uri="{FF2B5EF4-FFF2-40B4-BE49-F238E27FC236}">
                    <a16:creationId xmlns:a16="http://schemas.microsoft.com/office/drawing/2014/main" id="{098311C4-DC48-47A0-8111-3854FA7B47D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21" name="Picture 720">
                <a:extLst>
                  <a:ext uri="{FF2B5EF4-FFF2-40B4-BE49-F238E27FC236}">
                    <a16:creationId xmlns:a16="http://schemas.microsoft.com/office/drawing/2014/main" id="{85A291CF-13F7-4971-9F26-F2EBA1E0C97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73" name="Group 672">
              <a:extLst>
                <a:ext uri="{FF2B5EF4-FFF2-40B4-BE49-F238E27FC236}">
                  <a16:creationId xmlns:a16="http://schemas.microsoft.com/office/drawing/2014/main" id="{08AA4C71-AF54-49D7-A2D0-2A1F7F7388DB}"/>
                </a:ext>
              </a:extLst>
            </p:cNvPr>
            <p:cNvGrpSpPr/>
            <p:nvPr/>
          </p:nvGrpSpPr>
          <p:grpSpPr>
            <a:xfrm>
              <a:off x="2654915" y="2817294"/>
              <a:ext cx="1724957" cy="1867885"/>
              <a:chOff x="4504542" y="2584519"/>
              <a:chExt cx="3506915" cy="3797495"/>
            </a:xfrm>
          </p:grpSpPr>
          <p:pic>
            <p:nvPicPr>
              <p:cNvPr id="714" name="Picture 713">
                <a:extLst>
                  <a:ext uri="{FF2B5EF4-FFF2-40B4-BE49-F238E27FC236}">
                    <a16:creationId xmlns:a16="http://schemas.microsoft.com/office/drawing/2014/main" id="{25D27B04-27BE-4016-8A44-98FE248EB52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15" name="Picture 714">
                <a:extLst>
                  <a:ext uri="{FF2B5EF4-FFF2-40B4-BE49-F238E27FC236}">
                    <a16:creationId xmlns:a16="http://schemas.microsoft.com/office/drawing/2014/main" id="{A6882CE5-235D-4469-914A-B18253838DA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16" name="Picture 715">
                <a:extLst>
                  <a:ext uri="{FF2B5EF4-FFF2-40B4-BE49-F238E27FC236}">
                    <a16:creationId xmlns:a16="http://schemas.microsoft.com/office/drawing/2014/main" id="{1AA787E0-998E-4538-A6D0-8DE88AD63E1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17" name="Picture 716">
                <a:extLst>
                  <a:ext uri="{FF2B5EF4-FFF2-40B4-BE49-F238E27FC236}">
                    <a16:creationId xmlns:a16="http://schemas.microsoft.com/office/drawing/2014/main" id="{B47122D8-FF9F-4BA8-BAB2-51AB3266FC5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2" y="2584519"/>
                <a:ext cx="1868849" cy="2249943"/>
              </a:xfrm>
              <a:prstGeom prst="rect">
                <a:avLst/>
              </a:prstGeom>
            </p:spPr>
          </p:pic>
        </p:grpSp>
        <p:grpSp>
          <p:nvGrpSpPr>
            <p:cNvPr id="674" name="Group 673">
              <a:extLst>
                <a:ext uri="{FF2B5EF4-FFF2-40B4-BE49-F238E27FC236}">
                  <a16:creationId xmlns:a16="http://schemas.microsoft.com/office/drawing/2014/main" id="{6EAC5B6E-DFB7-4126-BA7C-F20C24E53334}"/>
                </a:ext>
              </a:extLst>
            </p:cNvPr>
            <p:cNvGrpSpPr/>
            <p:nvPr/>
          </p:nvGrpSpPr>
          <p:grpSpPr>
            <a:xfrm>
              <a:off x="4272307" y="2820568"/>
              <a:ext cx="1724957" cy="1867885"/>
              <a:chOff x="4504542" y="2584519"/>
              <a:chExt cx="3506915" cy="3797495"/>
            </a:xfrm>
          </p:grpSpPr>
          <p:pic>
            <p:nvPicPr>
              <p:cNvPr id="710" name="Picture 709">
                <a:extLst>
                  <a:ext uri="{FF2B5EF4-FFF2-40B4-BE49-F238E27FC236}">
                    <a16:creationId xmlns:a16="http://schemas.microsoft.com/office/drawing/2014/main" id="{2A5B2139-8F80-4DD0-9C1B-7F5E31F8C94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11" name="Picture 710">
                <a:extLst>
                  <a:ext uri="{FF2B5EF4-FFF2-40B4-BE49-F238E27FC236}">
                    <a16:creationId xmlns:a16="http://schemas.microsoft.com/office/drawing/2014/main" id="{9B0A7407-7011-4343-A906-133BB005BCD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12" name="Picture 711">
                <a:extLst>
                  <a:ext uri="{FF2B5EF4-FFF2-40B4-BE49-F238E27FC236}">
                    <a16:creationId xmlns:a16="http://schemas.microsoft.com/office/drawing/2014/main" id="{91D11D53-547C-4715-9F42-7B1BC9D0DC1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13" name="Picture 712">
                <a:extLst>
                  <a:ext uri="{FF2B5EF4-FFF2-40B4-BE49-F238E27FC236}">
                    <a16:creationId xmlns:a16="http://schemas.microsoft.com/office/drawing/2014/main" id="{9299AC8F-3654-47C1-9629-672EE5AC166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75" name="Group 674">
              <a:extLst>
                <a:ext uri="{FF2B5EF4-FFF2-40B4-BE49-F238E27FC236}">
                  <a16:creationId xmlns:a16="http://schemas.microsoft.com/office/drawing/2014/main" id="{A0DA6C4A-2D9C-4A2C-A155-3EBBF66EAC02}"/>
                </a:ext>
              </a:extLst>
            </p:cNvPr>
            <p:cNvGrpSpPr/>
            <p:nvPr/>
          </p:nvGrpSpPr>
          <p:grpSpPr>
            <a:xfrm>
              <a:off x="7530735" y="2776254"/>
              <a:ext cx="1724957" cy="1867885"/>
              <a:chOff x="4504542" y="2584519"/>
              <a:chExt cx="3506915" cy="3797495"/>
            </a:xfrm>
          </p:grpSpPr>
          <p:pic>
            <p:nvPicPr>
              <p:cNvPr id="706" name="Picture 705">
                <a:extLst>
                  <a:ext uri="{FF2B5EF4-FFF2-40B4-BE49-F238E27FC236}">
                    <a16:creationId xmlns:a16="http://schemas.microsoft.com/office/drawing/2014/main" id="{5E80D120-B8F4-4051-AA23-DDC21C8860F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07" name="Picture 706">
                <a:extLst>
                  <a:ext uri="{FF2B5EF4-FFF2-40B4-BE49-F238E27FC236}">
                    <a16:creationId xmlns:a16="http://schemas.microsoft.com/office/drawing/2014/main" id="{747D9E5F-F5C6-4549-B41E-94EC46416DA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08" name="Picture 707">
                <a:extLst>
                  <a:ext uri="{FF2B5EF4-FFF2-40B4-BE49-F238E27FC236}">
                    <a16:creationId xmlns:a16="http://schemas.microsoft.com/office/drawing/2014/main" id="{86BB0FE9-A862-4B3A-803E-5A6B0D08F3B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09" name="Picture 708">
                <a:extLst>
                  <a:ext uri="{FF2B5EF4-FFF2-40B4-BE49-F238E27FC236}">
                    <a16:creationId xmlns:a16="http://schemas.microsoft.com/office/drawing/2014/main" id="{D86BE481-7210-4C2D-B1B0-4556FA293F7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76" name="Group 675">
              <a:extLst>
                <a:ext uri="{FF2B5EF4-FFF2-40B4-BE49-F238E27FC236}">
                  <a16:creationId xmlns:a16="http://schemas.microsoft.com/office/drawing/2014/main" id="{06A6818F-3F8B-42C2-BB85-5BCA5B1DAAED}"/>
                </a:ext>
              </a:extLst>
            </p:cNvPr>
            <p:cNvGrpSpPr/>
            <p:nvPr/>
          </p:nvGrpSpPr>
          <p:grpSpPr>
            <a:xfrm>
              <a:off x="1022281" y="2850691"/>
              <a:ext cx="1724957" cy="1867885"/>
              <a:chOff x="4504542" y="2584519"/>
              <a:chExt cx="3506915" cy="3797495"/>
            </a:xfrm>
          </p:grpSpPr>
          <p:pic>
            <p:nvPicPr>
              <p:cNvPr id="702" name="Picture 701">
                <a:extLst>
                  <a:ext uri="{FF2B5EF4-FFF2-40B4-BE49-F238E27FC236}">
                    <a16:creationId xmlns:a16="http://schemas.microsoft.com/office/drawing/2014/main" id="{9547660C-A3FB-4A86-BD0C-48E79EF3BC0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03" name="Picture 702">
                <a:extLst>
                  <a:ext uri="{FF2B5EF4-FFF2-40B4-BE49-F238E27FC236}">
                    <a16:creationId xmlns:a16="http://schemas.microsoft.com/office/drawing/2014/main" id="{EAEB1209-3D45-4FA3-B479-A9A029C0F70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04" name="Picture 703">
                <a:extLst>
                  <a:ext uri="{FF2B5EF4-FFF2-40B4-BE49-F238E27FC236}">
                    <a16:creationId xmlns:a16="http://schemas.microsoft.com/office/drawing/2014/main" id="{B7A55E12-9791-435E-A1CA-5F636328597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05" name="Picture 704">
                <a:extLst>
                  <a:ext uri="{FF2B5EF4-FFF2-40B4-BE49-F238E27FC236}">
                    <a16:creationId xmlns:a16="http://schemas.microsoft.com/office/drawing/2014/main" id="{9B465880-41B4-40F1-95DF-19A2BF15577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77" name="Group 676">
              <a:extLst>
                <a:ext uri="{FF2B5EF4-FFF2-40B4-BE49-F238E27FC236}">
                  <a16:creationId xmlns:a16="http://schemas.microsoft.com/office/drawing/2014/main" id="{B4353318-A8FF-4B37-98C9-E92D2BDE1A39}"/>
                </a:ext>
              </a:extLst>
            </p:cNvPr>
            <p:cNvGrpSpPr/>
            <p:nvPr/>
          </p:nvGrpSpPr>
          <p:grpSpPr>
            <a:xfrm>
              <a:off x="5902663" y="2820568"/>
              <a:ext cx="1724957" cy="1867885"/>
              <a:chOff x="4504542" y="2584519"/>
              <a:chExt cx="3506915" cy="3797495"/>
            </a:xfrm>
          </p:grpSpPr>
          <p:pic>
            <p:nvPicPr>
              <p:cNvPr id="698" name="Picture 697">
                <a:extLst>
                  <a:ext uri="{FF2B5EF4-FFF2-40B4-BE49-F238E27FC236}">
                    <a16:creationId xmlns:a16="http://schemas.microsoft.com/office/drawing/2014/main" id="{3B61A0B4-A83B-4E7B-8C8A-DDFDDA13E91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99" name="Picture 698">
                <a:extLst>
                  <a:ext uri="{FF2B5EF4-FFF2-40B4-BE49-F238E27FC236}">
                    <a16:creationId xmlns:a16="http://schemas.microsoft.com/office/drawing/2014/main" id="{07D7529A-2D96-4694-8476-F35C512B650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00" name="Picture 699">
                <a:extLst>
                  <a:ext uri="{FF2B5EF4-FFF2-40B4-BE49-F238E27FC236}">
                    <a16:creationId xmlns:a16="http://schemas.microsoft.com/office/drawing/2014/main" id="{964B9C3A-6E94-4575-9166-59820DC78DE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01" name="Picture 700">
                <a:extLst>
                  <a:ext uri="{FF2B5EF4-FFF2-40B4-BE49-F238E27FC236}">
                    <a16:creationId xmlns:a16="http://schemas.microsoft.com/office/drawing/2014/main" id="{2BC07AEF-BDCF-4E74-A61E-086F6C1DFC4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78" name="Group 677">
              <a:extLst>
                <a:ext uri="{FF2B5EF4-FFF2-40B4-BE49-F238E27FC236}">
                  <a16:creationId xmlns:a16="http://schemas.microsoft.com/office/drawing/2014/main" id="{B0385421-77DE-422B-B537-F0128F42E731}"/>
                </a:ext>
              </a:extLst>
            </p:cNvPr>
            <p:cNvGrpSpPr/>
            <p:nvPr/>
          </p:nvGrpSpPr>
          <p:grpSpPr>
            <a:xfrm>
              <a:off x="5880802" y="4337976"/>
              <a:ext cx="1724957" cy="1867885"/>
              <a:chOff x="4504542" y="2584519"/>
              <a:chExt cx="3506915" cy="3797495"/>
            </a:xfrm>
          </p:grpSpPr>
          <p:pic>
            <p:nvPicPr>
              <p:cNvPr id="694" name="Picture 693">
                <a:extLst>
                  <a:ext uri="{FF2B5EF4-FFF2-40B4-BE49-F238E27FC236}">
                    <a16:creationId xmlns:a16="http://schemas.microsoft.com/office/drawing/2014/main" id="{228745AA-C831-4369-95A4-16012836C34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95" name="Picture 694">
                <a:extLst>
                  <a:ext uri="{FF2B5EF4-FFF2-40B4-BE49-F238E27FC236}">
                    <a16:creationId xmlns:a16="http://schemas.microsoft.com/office/drawing/2014/main" id="{A0D09A4A-2E7F-4A89-9F8E-E1283EE50C7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96" name="Picture 695">
                <a:extLst>
                  <a:ext uri="{FF2B5EF4-FFF2-40B4-BE49-F238E27FC236}">
                    <a16:creationId xmlns:a16="http://schemas.microsoft.com/office/drawing/2014/main" id="{4F980F20-46F1-4006-A65C-FCA30F579D2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97" name="Picture 696">
                <a:extLst>
                  <a:ext uri="{FF2B5EF4-FFF2-40B4-BE49-F238E27FC236}">
                    <a16:creationId xmlns:a16="http://schemas.microsoft.com/office/drawing/2014/main" id="{2E63834A-84DD-4BAD-A3CA-4D9DF395694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79" name="Group 678">
              <a:extLst>
                <a:ext uri="{FF2B5EF4-FFF2-40B4-BE49-F238E27FC236}">
                  <a16:creationId xmlns:a16="http://schemas.microsoft.com/office/drawing/2014/main" id="{0B598C3C-47F8-4675-9AF4-8E49D0A91DBA}"/>
                </a:ext>
              </a:extLst>
            </p:cNvPr>
            <p:cNvGrpSpPr/>
            <p:nvPr/>
          </p:nvGrpSpPr>
          <p:grpSpPr>
            <a:xfrm>
              <a:off x="4256324" y="4337976"/>
              <a:ext cx="1724957" cy="1867885"/>
              <a:chOff x="4504542" y="2584519"/>
              <a:chExt cx="3506915" cy="3797495"/>
            </a:xfrm>
          </p:grpSpPr>
          <p:pic>
            <p:nvPicPr>
              <p:cNvPr id="690" name="Picture 689">
                <a:extLst>
                  <a:ext uri="{FF2B5EF4-FFF2-40B4-BE49-F238E27FC236}">
                    <a16:creationId xmlns:a16="http://schemas.microsoft.com/office/drawing/2014/main" id="{D31DE3C2-7E97-4A22-9953-4BD3B97B9A5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91" name="Picture 690">
                <a:extLst>
                  <a:ext uri="{FF2B5EF4-FFF2-40B4-BE49-F238E27FC236}">
                    <a16:creationId xmlns:a16="http://schemas.microsoft.com/office/drawing/2014/main" id="{4980F500-CF47-4F3B-92B5-DE835F0C4F4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92" name="Picture 691">
                <a:extLst>
                  <a:ext uri="{FF2B5EF4-FFF2-40B4-BE49-F238E27FC236}">
                    <a16:creationId xmlns:a16="http://schemas.microsoft.com/office/drawing/2014/main" id="{4F81B307-8D31-4D74-ACCD-710DF4D0E86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93" name="Picture 692">
                <a:extLst>
                  <a:ext uri="{FF2B5EF4-FFF2-40B4-BE49-F238E27FC236}">
                    <a16:creationId xmlns:a16="http://schemas.microsoft.com/office/drawing/2014/main" id="{648DC6A3-517D-4C9F-B70E-A694C471F35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80" name="Group 679">
              <a:extLst>
                <a:ext uri="{FF2B5EF4-FFF2-40B4-BE49-F238E27FC236}">
                  <a16:creationId xmlns:a16="http://schemas.microsoft.com/office/drawing/2014/main" id="{A7755EB3-D09A-46F0-92E3-FA5571EB63D8}"/>
                </a:ext>
              </a:extLst>
            </p:cNvPr>
            <p:cNvGrpSpPr/>
            <p:nvPr/>
          </p:nvGrpSpPr>
          <p:grpSpPr>
            <a:xfrm>
              <a:off x="2625968" y="4337976"/>
              <a:ext cx="1724957" cy="1867885"/>
              <a:chOff x="4504542" y="2584519"/>
              <a:chExt cx="3506915" cy="3797495"/>
            </a:xfrm>
          </p:grpSpPr>
          <p:pic>
            <p:nvPicPr>
              <p:cNvPr id="686" name="Picture 685">
                <a:extLst>
                  <a:ext uri="{FF2B5EF4-FFF2-40B4-BE49-F238E27FC236}">
                    <a16:creationId xmlns:a16="http://schemas.microsoft.com/office/drawing/2014/main" id="{587403F9-D843-43E1-8310-237A99630E4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87" name="Picture 686">
                <a:extLst>
                  <a:ext uri="{FF2B5EF4-FFF2-40B4-BE49-F238E27FC236}">
                    <a16:creationId xmlns:a16="http://schemas.microsoft.com/office/drawing/2014/main" id="{D91D0C88-8072-41C5-819B-327B87CCCB4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88" name="Picture 687">
                <a:extLst>
                  <a:ext uri="{FF2B5EF4-FFF2-40B4-BE49-F238E27FC236}">
                    <a16:creationId xmlns:a16="http://schemas.microsoft.com/office/drawing/2014/main" id="{DC4BC1C8-EBD3-40FE-A59C-2CD08EC01AA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89" name="Picture 688">
                <a:extLst>
                  <a:ext uri="{FF2B5EF4-FFF2-40B4-BE49-F238E27FC236}">
                    <a16:creationId xmlns:a16="http://schemas.microsoft.com/office/drawing/2014/main" id="{FE96D805-DB03-450E-ACC0-1E22AEF39C3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681" name="Group 680">
              <a:extLst>
                <a:ext uri="{FF2B5EF4-FFF2-40B4-BE49-F238E27FC236}">
                  <a16:creationId xmlns:a16="http://schemas.microsoft.com/office/drawing/2014/main" id="{1AC0F00B-4A19-4B4D-AF7C-012E2926CBB2}"/>
                </a:ext>
              </a:extLst>
            </p:cNvPr>
            <p:cNvGrpSpPr/>
            <p:nvPr/>
          </p:nvGrpSpPr>
          <p:grpSpPr>
            <a:xfrm>
              <a:off x="985578" y="4341250"/>
              <a:ext cx="1724957" cy="1867885"/>
              <a:chOff x="4504542" y="2584519"/>
              <a:chExt cx="3506915" cy="3797495"/>
            </a:xfrm>
          </p:grpSpPr>
          <p:pic>
            <p:nvPicPr>
              <p:cNvPr id="682" name="Picture 681">
                <a:extLst>
                  <a:ext uri="{FF2B5EF4-FFF2-40B4-BE49-F238E27FC236}">
                    <a16:creationId xmlns:a16="http://schemas.microsoft.com/office/drawing/2014/main" id="{465918A9-8477-447C-8BB9-2B31BEAF41A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683" name="Picture 682">
                <a:extLst>
                  <a:ext uri="{FF2B5EF4-FFF2-40B4-BE49-F238E27FC236}">
                    <a16:creationId xmlns:a16="http://schemas.microsoft.com/office/drawing/2014/main" id="{A9592F6E-61FF-4BA6-AF81-7641795E95A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684" name="Picture 683">
                <a:extLst>
                  <a:ext uri="{FF2B5EF4-FFF2-40B4-BE49-F238E27FC236}">
                    <a16:creationId xmlns:a16="http://schemas.microsoft.com/office/drawing/2014/main" id="{56C3E55E-C31D-4CC0-95BB-30F8E694755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685" name="Picture 684">
                <a:extLst>
                  <a:ext uri="{FF2B5EF4-FFF2-40B4-BE49-F238E27FC236}">
                    <a16:creationId xmlns:a16="http://schemas.microsoft.com/office/drawing/2014/main" id="{35177C1A-5042-4AE3-9275-CB40F213A55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grpSp>
        <p:nvGrpSpPr>
          <p:cNvPr id="722" name="Group 721">
            <a:extLst>
              <a:ext uri="{FF2B5EF4-FFF2-40B4-BE49-F238E27FC236}">
                <a16:creationId xmlns:a16="http://schemas.microsoft.com/office/drawing/2014/main" id="{975E4B93-A69A-480A-8678-4AD3831324D0}"/>
              </a:ext>
            </a:extLst>
          </p:cNvPr>
          <p:cNvGrpSpPr/>
          <p:nvPr/>
        </p:nvGrpSpPr>
        <p:grpSpPr>
          <a:xfrm>
            <a:off x="3110237" y="4767642"/>
            <a:ext cx="2366010" cy="982118"/>
            <a:chOff x="985578" y="2776254"/>
            <a:chExt cx="8270114" cy="3432881"/>
          </a:xfrm>
        </p:grpSpPr>
        <p:grpSp>
          <p:nvGrpSpPr>
            <p:cNvPr id="723" name="Group 722">
              <a:extLst>
                <a:ext uri="{FF2B5EF4-FFF2-40B4-BE49-F238E27FC236}">
                  <a16:creationId xmlns:a16="http://schemas.microsoft.com/office/drawing/2014/main" id="{5C392CAE-FA1F-43EB-BC31-D74384AF2A1B}"/>
                </a:ext>
              </a:extLst>
            </p:cNvPr>
            <p:cNvGrpSpPr/>
            <p:nvPr/>
          </p:nvGrpSpPr>
          <p:grpSpPr>
            <a:xfrm>
              <a:off x="7505279" y="4337075"/>
              <a:ext cx="1724957" cy="1867885"/>
              <a:chOff x="4504542" y="2584519"/>
              <a:chExt cx="3506915" cy="3797495"/>
            </a:xfrm>
          </p:grpSpPr>
          <p:pic>
            <p:nvPicPr>
              <p:cNvPr id="769" name="Picture 768">
                <a:extLst>
                  <a:ext uri="{FF2B5EF4-FFF2-40B4-BE49-F238E27FC236}">
                    <a16:creationId xmlns:a16="http://schemas.microsoft.com/office/drawing/2014/main" id="{15715F7C-21DC-4013-842C-195608B7CCC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70" name="Picture 769">
                <a:extLst>
                  <a:ext uri="{FF2B5EF4-FFF2-40B4-BE49-F238E27FC236}">
                    <a16:creationId xmlns:a16="http://schemas.microsoft.com/office/drawing/2014/main" id="{A49C6313-790F-4DC9-A546-C098A3BB917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71" name="Picture 770">
                <a:extLst>
                  <a:ext uri="{FF2B5EF4-FFF2-40B4-BE49-F238E27FC236}">
                    <a16:creationId xmlns:a16="http://schemas.microsoft.com/office/drawing/2014/main" id="{A435443A-595C-4EDC-95BE-1920F8E5FDD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72" name="Picture 771">
                <a:extLst>
                  <a:ext uri="{FF2B5EF4-FFF2-40B4-BE49-F238E27FC236}">
                    <a16:creationId xmlns:a16="http://schemas.microsoft.com/office/drawing/2014/main" id="{2211051B-5A57-444D-A18C-B359357FC08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24" name="Group 723">
              <a:extLst>
                <a:ext uri="{FF2B5EF4-FFF2-40B4-BE49-F238E27FC236}">
                  <a16:creationId xmlns:a16="http://schemas.microsoft.com/office/drawing/2014/main" id="{DC26D850-4BB4-4584-9951-61840D1D37A7}"/>
                </a:ext>
              </a:extLst>
            </p:cNvPr>
            <p:cNvGrpSpPr/>
            <p:nvPr/>
          </p:nvGrpSpPr>
          <p:grpSpPr>
            <a:xfrm>
              <a:off x="2654915" y="2817294"/>
              <a:ext cx="1724957" cy="1867885"/>
              <a:chOff x="4504542" y="2584519"/>
              <a:chExt cx="3506915" cy="3797495"/>
            </a:xfrm>
          </p:grpSpPr>
          <p:pic>
            <p:nvPicPr>
              <p:cNvPr id="765" name="Picture 764">
                <a:extLst>
                  <a:ext uri="{FF2B5EF4-FFF2-40B4-BE49-F238E27FC236}">
                    <a16:creationId xmlns:a16="http://schemas.microsoft.com/office/drawing/2014/main" id="{72224B74-F886-4D23-943B-D9E2B59CD4E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66" name="Picture 765">
                <a:extLst>
                  <a:ext uri="{FF2B5EF4-FFF2-40B4-BE49-F238E27FC236}">
                    <a16:creationId xmlns:a16="http://schemas.microsoft.com/office/drawing/2014/main" id="{DA95841A-6D15-4401-BD48-A725B35607D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67" name="Picture 766">
                <a:extLst>
                  <a:ext uri="{FF2B5EF4-FFF2-40B4-BE49-F238E27FC236}">
                    <a16:creationId xmlns:a16="http://schemas.microsoft.com/office/drawing/2014/main" id="{4DBAA232-E03B-4ECF-856F-CB5E2083713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68" name="Picture 767">
                <a:extLst>
                  <a:ext uri="{FF2B5EF4-FFF2-40B4-BE49-F238E27FC236}">
                    <a16:creationId xmlns:a16="http://schemas.microsoft.com/office/drawing/2014/main" id="{36CA2100-E650-4E4D-963A-9BAF2919AB3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2" y="2584519"/>
                <a:ext cx="1868849" cy="2249943"/>
              </a:xfrm>
              <a:prstGeom prst="rect">
                <a:avLst/>
              </a:prstGeom>
            </p:spPr>
          </p:pic>
        </p:grpSp>
        <p:grpSp>
          <p:nvGrpSpPr>
            <p:cNvPr id="725" name="Group 724">
              <a:extLst>
                <a:ext uri="{FF2B5EF4-FFF2-40B4-BE49-F238E27FC236}">
                  <a16:creationId xmlns:a16="http://schemas.microsoft.com/office/drawing/2014/main" id="{9D65BA96-91BC-4BA4-A045-2A90910E15BB}"/>
                </a:ext>
              </a:extLst>
            </p:cNvPr>
            <p:cNvGrpSpPr/>
            <p:nvPr/>
          </p:nvGrpSpPr>
          <p:grpSpPr>
            <a:xfrm>
              <a:off x="4272307" y="2820568"/>
              <a:ext cx="1724957" cy="1867885"/>
              <a:chOff x="4504542" y="2584519"/>
              <a:chExt cx="3506915" cy="3797495"/>
            </a:xfrm>
          </p:grpSpPr>
          <p:pic>
            <p:nvPicPr>
              <p:cNvPr id="761" name="Picture 760">
                <a:extLst>
                  <a:ext uri="{FF2B5EF4-FFF2-40B4-BE49-F238E27FC236}">
                    <a16:creationId xmlns:a16="http://schemas.microsoft.com/office/drawing/2014/main" id="{58B4934A-04EA-45DF-9D78-E789E221F88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62" name="Picture 761">
                <a:extLst>
                  <a:ext uri="{FF2B5EF4-FFF2-40B4-BE49-F238E27FC236}">
                    <a16:creationId xmlns:a16="http://schemas.microsoft.com/office/drawing/2014/main" id="{9455F4EC-939F-442A-9B20-876DBCAAD09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63" name="Picture 762">
                <a:extLst>
                  <a:ext uri="{FF2B5EF4-FFF2-40B4-BE49-F238E27FC236}">
                    <a16:creationId xmlns:a16="http://schemas.microsoft.com/office/drawing/2014/main" id="{490B9CAE-5BD5-4B68-A6CD-F17F5CF1C9B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64" name="Picture 763">
                <a:extLst>
                  <a:ext uri="{FF2B5EF4-FFF2-40B4-BE49-F238E27FC236}">
                    <a16:creationId xmlns:a16="http://schemas.microsoft.com/office/drawing/2014/main" id="{089E9E87-9260-4925-BCDF-0E675495488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26" name="Group 725">
              <a:extLst>
                <a:ext uri="{FF2B5EF4-FFF2-40B4-BE49-F238E27FC236}">
                  <a16:creationId xmlns:a16="http://schemas.microsoft.com/office/drawing/2014/main" id="{F7A3E6CB-67CB-456F-A85E-0A922F4D201B}"/>
                </a:ext>
              </a:extLst>
            </p:cNvPr>
            <p:cNvGrpSpPr/>
            <p:nvPr/>
          </p:nvGrpSpPr>
          <p:grpSpPr>
            <a:xfrm>
              <a:off x="7530735" y="2776254"/>
              <a:ext cx="1724957" cy="1867885"/>
              <a:chOff x="4504542" y="2584519"/>
              <a:chExt cx="3506915" cy="3797495"/>
            </a:xfrm>
          </p:grpSpPr>
          <p:pic>
            <p:nvPicPr>
              <p:cNvPr id="757" name="Picture 756">
                <a:extLst>
                  <a:ext uri="{FF2B5EF4-FFF2-40B4-BE49-F238E27FC236}">
                    <a16:creationId xmlns:a16="http://schemas.microsoft.com/office/drawing/2014/main" id="{14CDBBD5-9D72-4271-BABD-89998FAA32B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58" name="Picture 757">
                <a:extLst>
                  <a:ext uri="{FF2B5EF4-FFF2-40B4-BE49-F238E27FC236}">
                    <a16:creationId xmlns:a16="http://schemas.microsoft.com/office/drawing/2014/main" id="{79CF598A-E2DF-4E23-9DAC-D0D19A64257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59" name="Picture 758">
                <a:extLst>
                  <a:ext uri="{FF2B5EF4-FFF2-40B4-BE49-F238E27FC236}">
                    <a16:creationId xmlns:a16="http://schemas.microsoft.com/office/drawing/2014/main" id="{B8D2F43C-2D0C-4A5D-99A9-A00AAA8654A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60" name="Picture 759">
                <a:extLst>
                  <a:ext uri="{FF2B5EF4-FFF2-40B4-BE49-F238E27FC236}">
                    <a16:creationId xmlns:a16="http://schemas.microsoft.com/office/drawing/2014/main" id="{BB82144F-C113-433C-B8FB-489D3930FDA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27" name="Group 726">
              <a:extLst>
                <a:ext uri="{FF2B5EF4-FFF2-40B4-BE49-F238E27FC236}">
                  <a16:creationId xmlns:a16="http://schemas.microsoft.com/office/drawing/2014/main" id="{73780869-BF19-4D72-8C93-7B9B8AA1EEEC}"/>
                </a:ext>
              </a:extLst>
            </p:cNvPr>
            <p:cNvGrpSpPr/>
            <p:nvPr/>
          </p:nvGrpSpPr>
          <p:grpSpPr>
            <a:xfrm>
              <a:off x="1022281" y="2850691"/>
              <a:ext cx="1724957" cy="1867885"/>
              <a:chOff x="4504542" y="2584519"/>
              <a:chExt cx="3506915" cy="3797495"/>
            </a:xfrm>
          </p:grpSpPr>
          <p:pic>
            <p:nvPicPr>
              <p:cNvPr id="753" name="Picture 752">
                <a:extLst>
                  <a:ext uri="{FF2B5EF4-FFF2-40B4-BE49-F238E27FC236}">
                    <a16:creationId xmlns:a16="http://schemas.microsoft.com/office/drawing/2014/main" id="{1203EE11-8DF9-43A6-8154-F25FFB1A431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54" name="Picture 753">
                <a:extLst>
                  <a:ext uri="{FF2B5EF4-FFF2-40B4-BE49-F238E27FC236}">
                    <a16:creationId xmlns:a16="http://schemas.microsoft.com/office/drawing/2014/main" id="{F6D79247-E28B-46DC-9B45-8E7D89D3292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55" name="Picture 754">
                <a:extLst>
                  <a:ext uri="{FF2B5EF4-FFF2-40B4-BE49-F238E27FC236}">
                    <a16:creationId xmlns:a16="http://schemas.microsoft.com/office/drawing/2014/main" id="{28B4C309-F060-4779-A6E1-33282FE42E5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56" name="Picture 755">
                <a:extLst>
                  <a:ext uri="{FF2B5EF4-FFF2-40B4-BE49-F238E27FC236}">
                    <a16:creationId xmlns:a16="http://schemas.microsoft.com/office/drawing/2014/main" id="{F46CB5EF-9012-4C48-9C6A-06CA85D39A3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28" name="Group 727">
              <a:extLst>
                <a:ext uri="{FF2B5EF4-FFF2-40B4-BE49-F238E27FC236}">
                  <a16:creationId xmlns:a16="http://schemas.microsoft.com/office/drawing/2014/main" id="{85C0E1AD-B47C-4DBD-AE89-65309DC5CAE6}"/>
                </a:ext>
              </a:extLst>
            </p:cNvPr>
            <p:cNvGrpSpPr/>
            <p:nvPr/>
          </p:nvGrpSpPr>
          <p:grpSpPr>
            <a:xfrm>
              <a:off x="5902663" y="2820568"/>
              <a:ext cx="1724957" cy="1867885"/>
              <a:chOff x="4504542" y="2584519"/>
              <a:chExt cx="3506915" cy="3797495"/>
            </a:xfrm>
          </p:grpSpPr>
          <p:pic>
            <p:nvPicPr>
              <p:cNvPr id="749" name="Picture 748">
                <a:extLst>
                  <a:ext uri="{FF2B5EF4-FFF2-40B4-BE49-F238E27FC236}">
                    <a16:creationId xmlns:a16="http://schemas.microsoft.com/office/drawing/2014/main" id="{7DDAA18D-AFB1-41F6-867E-0A3885DA683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50" name="Picture 749">
                <a:extLst>
                  <a:ext uri="{FF2B5EF4-FFF2-40B4-BE49-F238E27FC236}">
                    <a16:creationId xmlns:a16="http://schemas.microsoft.com/office/drawing/2014/main" id="{1D5CCDEC-F24B-49D2-91D5-CBB6E3C126B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51" name="Picture 750">
                <a:extLst>
                  <a:ext uri="{FF2B5EF4-FFF2-40B4-BE49-F238E27FC236}">
                    <a16:creationId xmlns:a16="http://schemas.microsoft.com/office/drawing/2014/main" id="{07B9456F-5B0E-46B9-A39F-071442973AF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52" name="Picture 751">
                <a:extLst>
                  <a:ext uri="{FF2B5EF4-FFF2-40B4-BE49-F238E27FC236}">
                    <a16:creationId xmlns:a16="http://schemas.microsoft.com/office/drawing/2014/main" id="{F0EEAEBC-9055-4774-A409-C7D60DE5815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29" name="Group 728">
              <a:extLst>
                <a:ext uri="{FF2B5EF4-FFF2-40B4-BE49-F238E27FC236}">
                  <a16:creationId xmlns:a16="http://schemas.microsoft.com/office/drawing/2014/main" id="{BAB01648-381F-4BF7-8020-EB6AD9D1D44A}"/>
                </a:ext>
              </a:extLst>
            </p:cNvPr>
            <p:cNvGrpSpPr/>
            <p:nvPr/>
          </p:nvGrpSpPr>
          <p:grpSpPr>
            <a:xfrm>
              <a:off x="5880802" y="4337976"/>
              <a:ext cx="1724957" cy="1867885"/>
              <a:chOff x="4504542" y="2584519"/>
              <a:chExt cx="3506915" cy="3797495"/>
            </a:xfrm>
          </p:grpSpPr>
          <p:pic>
            <p:nvPicPr>
              <p:cNvPr id="745" name="Picture 744">
                <a:extLst>
                  <a:ext uri="{FF2B5EF4-FFF2-40B4-BE49-F238E27FC236}">
                    <a16:creationId xmlns:a16="http://schemas.microsoft.com/office/drawing/2014/main" id="{B29BC036-D5CA-47BD-917A-4BF86268D48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46" name="Picture 745">
                <a:extLst>
                  <a:ext uri="{FF2B5EF4-FFF2-40B4-BE49-F238E27FC236}">
                    <a16:creationId xmlns:a16="http://schemas.microsoft.com/office/drawing/2014/main" id="{5265860B-DAF2-4592-93BD-867C7E608F4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47" name="Picture 746">
                <a:extLst>
                  <a:ext uri="{FF2B5EF4-FFF2-40B4-BE49-F238E27FC236}">
                    <a16:creationId xmlns:a16="http://schemas.microsoft.com/office/drawing/2014/main" id="{AD76FE0C-515A-413B-BFAC-65C3B91B2E9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48" name="Picture 747">
                <a:extLst>
                  <a:ext uri="{FF2B5EF4-FFF2-40B4-BE49-F238E27FC236}">
                    <a16:creationId xmlns:a16="http://schemas.microsoft.com/office/drawing/2014/main" id="{4461ED03-597A-401B-B2CE-51304BC5C65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30" name="Group 729">
              <a:extLst>
                <a:ext uri="{FF2B5EF4-FFF2-40B4-BE49-F238E27FC236}">
                  <a16:creationId xmlns:a16="http://schemas.microsoft.com/office/drawing/2014/main" id="{25C2B78B-B9C7-4A5D-94E7-961D5A9EE37C}"/>
                </a:ext>
              </a:extLst>
            </p:cNvPr>
            <p:cNvGrpSpPr/>
            <p:nvPr/>
          </p:nvGrpSpPr>
          <p:grpSpPr>
            <a:xfrm>
              <a:off x="4256324" y="4337976"/>
              <a:ext cx="1724957" cy="1867885"/>
              <a:chOff x="4504542" y="2584519"/>
              <a:chExt cx="3506915" cy="3797495"/>
            </a:xfrm>
          </p:grpSpPr>
          <p:pic>
            <p:nvPicPr>
              <p:cNvPr id="741" name="Picture 740">
                <a:extLst>
                  <a:ext uri="{FF2B5EF4-FFF2-40B4-BE49-F238E27FC236}">
                    <a16:creationId xmlns:a16="http://schemas.microsoft.com/office/drawing/2014/main" id="{93D7871E-3C70-481D-909C-0DDDAAD7555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42" name="Picture 741">
                <a:extLst>
                  <a:ext uri="{FF2B5EF4-FFF2-40B4-BE49-F238E27FC236}">
                    <a16:creationId xmlns:a16="http://schemas.microsoft.com/office/drawing/2014/main" id="{4C074386-5232-41EF-B686-5367B58EA2A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43" name="Picture 742">
                <a:extLst>
                  <a:ext uri="{FF2B5EF4-FFF2-40B4-BE49-F238E27FC236}">
                    <a16:creationId xmlns:a16="http://schemas.microsoft.com/office/drawing/2014/main" id="{5EDBF442-0F4F-4FD6-B6F9-DAC44B9063C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44" name="Picture 743">
                <a:extLst>
                  <a:ext uri="{FF2B5EF4-FFF2-40B4-BE49-F238E27FC236}">
                    <a16:creationId xmlns:a16="http://schemas.microsoft.com/office/drawing/2014/main" id="{E53935C6-1AA9-4D90-863E-142F79F2A92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31" name="Group 730">
              <a:extLst>
                <a:ext uri="{FF2B5EF4-FFF2-40B4-BE49-F238E27FC236}">
                  <a16:creationId xmlns:a16="http://schemas.microsoft.com/office/drawing/2014/main" id="{FF5B7AA0-20CD-45D5-9332-A14B3CB7FEF1}"/>
                </a:ext>
              </a:extLst>
            </p:cNvPr>
            <p:cNvGrpSpPr/>
            <p:nvPr/>
          </p:nvGrpSpPr>
          <p:grpSpPr>
            <a:xfrm>
              <a:off x="2625968" y="4337976"/>
              <a:ext cx="1724957" cy="1867885"/>
              <a:chOff x="4504542" y="2584519"/>
              <a:chExt cx="3506915" cy="3797495"/>
            </a:xfrm>
          </p:grpSpPr>
          <p:pic>
            <p:nvPicPr>
              <p:cNvPr id="737" name="Picture 736">
                <a:extLst>
                  <a:ext uri="{FF2B5EF4-FFF2-40B4-BE49-F238E27FC236}">
                    <a16:creationId xmlns:a16="http://schemas.microsoft.com/office/drawing/2014/main" id="{0E8CC74C-F8C1-44DF-85FF-F7094091D52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38" name="Picture 737">
                <a:extLst>
                  <a:ext uri="{FF2B5EF4-FFF2-40B4-BE49-F238E27FC236}">
                    <a16:creationId xmlns:a16="http://schemas.microsoft.com/office/drawing/2014/main" id="{F3B76337-8902-4F39-875F-09201661CF1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39" name="Picture 738">
                <a:extLst>
                  <a:ext uri="{FF2B5EF4-FFF2-40B4-BE49-F238E27FC236}">
                    <a16:creationId xmlns:a16="http://schemas.microsoft.com/office/drawing/2014/main" id="{C4308BEF-1A08-44E3-94B5-65F1E623674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40" name="Picture 739">
                <a:extLst>
                  <a:ext uri="{FF2B5EF4-FFF2-40B4-BE49-F238E27FC236}">
                    <a16:creationId xmlns:a16="http://schemas.microsoft.com/office/drawing/2014/main" id="{8F0016C1-B388-432E-A6EA-2BCC7C68D05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32" name="Group 731">
              <a:extLst>
                <a:ext uri="{FF2B5EF4-FFF2-40B4-BE49-F238E27FC236}">
                  <a16:creationId xmlns:a16="http://schemas.microsoft.com/office/drawing/2014/main" id="{2C0F5663-3E91-417D-8BCD-8DE0DC5667BB}"/>
                </a:ext>
              </a:extLst>
            </p:cNvPr>
            <p:cNvGrpSpPr/>
            <p:nvPr/>
          </p:nvGrpSpPr>
          <p:grpSpPr>
            <a:xfrm>
              <a:off x="985578" y="4341250"/>
              <a:ext cx="1724957" cy="1867885"/>
              <a:chOff x="4504542" y="2584519"/>
              <a:chExt cx="3506915" cy="3797495"/>
            </a:xfrm>
          </p:grpSpPr>
          <p:pic>
            <p:nvPicPr>
              <p:cNvPr id="733" name="Picture 732">
                <a:extLst>
                  <a:ext uri="{FF2B5EF4-FFF2-40B4-BE49-F238E27FC236}">
                    <a16:creationId xmlns:a16="http://schemas.microsoft.com/office/drawing/2014/main" id="{D59F220E-346E-41FE-8028-F4ED626DF4B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34" name="Picture 733">
                <a:extLst>
                  <a:ext uri="{FF2B5EF4-FFF2-40B4-BE49-F238E27FC236}">
                    <a16:creationId xmlns:a16="http://schemas.microsoft.com/office/drawing/2014/main" id="{F7B1BB41-722A-41DD-AF35-7FF23C4A8E3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35" name="Picture 734">
                <a:extLst>
                  <a:ext uri="{FF2B5EF4-FFF2-40B4-BE49-F238E27FC236}">
                    <a16:creationId xmlns:a16="http://schemas.microsoft.com/office/drawing/2014/main" id="{2556D694-2A8B-461A-AB59-9122216A84A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36" name="Picture 735">
                <a:extLst>
                  <a:ext uri="{FF2B5EF4-FFF2-40B4-BE49-F238E27FC236}">
                    <a16:creationId xmlns:a16="http://schemas.microsoft.com/office/drawing/2014/main" id="{2AA58D7E-9BD4-41AE-9974-7E3F54A1867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grpSp>
        <p:nvGrpSpPr>
          <p:cNvPr id="773" name="Group 772">
            <a:extLst>
              <a:ext uri="{FF2B5EF4-FFF2-40B4-BE49-F238E27FC236}">
                <a16:creationId xmlns:a16="http://schemas.microsoft.com/office/drawing/2014/main" id="{14D124DA-DA4D-4DEB-BDC4-8F683A838474}"/>
              </a:ext>
            </a:extLst>
          </p:cNvPr>
          <p:cNvGrpSpPr/>
          <p:nvPr/>
        </p:nvGrpSpPr>
        <p:grpSpPr>
          <a:xfrm>
            <a:off x="716090" y="5662622"/>
            <a:ext cx="2366010" cy="982118"/>
            <a:chOff x="985578" y="2776254"/>
            <a:chExt cx="8270114" cy="3432881"/>
          </a:xfrm>
        </p:grpSpPr>
        <p:grpSp>
          <p:nvGrpSpPr>
            <p:cNvPr id="774" name="Group 773">
              <a:extLst>
                <a:ext uri="{FF2B5EF4-FFF2-40B4-BE49-F238E27FC236}">
                  <a16:creationId xmlns:a16="http://schemas.microsoft.com/office/drawing/2014/main" id="{8ACBE4FD-95D7-4E65-BB0E-D5EB457CF871}"/>
                </a:ext>
              </a:extLst>
            </p:cNvPr>
            <p:cNvGrpSpPr/>
            <p:nvPr/>
          </p:nvGrpSpPr>
          <p:grpSpPr>
            <a:xfrm>
              <a:off x="7505279" y="4337075"/>
              <a:ext cx="1724957" cy="1867885"/>
              <a:chOff x="4504542" y="2584519"/>
              <a:chExt cx="3506915" cy="3797495"/>
            </a:xfrm>
          </p:grpSpPr>
          <p:pic>
            <p:nvPicPr>
              <p:cNvPr id="820" name="Picture 819">
                <a:extLst>
                  <a:ext uri="{FF2B5EF4-FFF2-40B4-BE49-F238E27FC236}">
                    <a16:creationId xmlns:a16="http://schemas.microsoft.com/office/drawing/2014/main" id="{79FB71B3-9A67-44D7-9070-4117D51F2BB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21" name="Picture 820">
                <a:extLst>
                  <a:ext uri="{FF2B5EF4-FFF2-40B4-BE49-F238E27FC236}">
                    <a16:creationId xmlns:a16="http://schemas.microsoft.com/office/drawing/2014/main" id="{4EFF0034-5DB9-4FDC-B54E-A71B8C84616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22" name="Picture 821">
                <a:extLst>
                  <a:ext uri="{FF2B5EF4-FFF2-40B4-BE49-F238E27FC236}">
                    <a16:creationId xmlns:a16="http://schemas.microsoft.com/office/drawing/2014/main" id="{E8A2C5A3-A6D6-43BB-927F-1B96C214B44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23" name="Picture 822">
                <a:extLst>
                  <a:ext uri="{FF2B5EF4-FFF2-40B4-BE49-F238E27FC236}">
                    <a16:creationId xmlns:a16="http://schemas.microsoft.com/office/drawing/2014/main" id="{4A94531C-0DD9-424B-ABE2-82487B713B7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75" name="Group 774">
              <a:extLst>
                <a:ext uri="{FF2B5EF4-FFF2-40B4-BE49-F238E27FC236}">
                  <a16:creationId xmlns:a16="http://schemas.microsoft.com/office/drawing/2014/main" id="{79CD0451-E3F8-4C8C-9017-09FC98AB4354}"/>
                </a:ext>
              </a:extLst>
            </p:cNvPr>
            <p:cNvGrpSpPr/>
            <p:nvPr/>
          </p:nvGrpSpPr>
          <p:grpSpPr>
            <a:xfrm>
              <a:off x="2654915" y="2817294"/>
              <a:ext cx="1724957" cy="1867885"/>
              <a:chOff x="4504542" y="2584519"/>
              <a:chExt cx="3506915" cy="3797495"/>
            </a:xfrm>
          </p:grpSpPr>
          <p:pic>
            <p:nvPicPr>
              <p:cNvPr id="816" name="Picture 815">
                <a:extLst>
                  <a:ext uri="{FF2B5EF4-FFF2-40B4-BE49-F238E27FC236}">
                    <a16:creationId xmlns:a16="http://schemas.microsoft.com/office/drawing/2014/main" id="{3CC0C926-8E68-4AD3-971F-B9B27D609D4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17" name="Picture 816">
                <a:extLst>
                  <a:ext uri="{FF2B5EF4-FFF2-40B4-BE49-F238E27FC236}">
                    <a16:creationId xmlns:a16="http://schemas.microsoft.com/office/drawing/2014/main" id="{2211D541-2BD1-4150-AE07-DBC2EDBA3A4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18" name="Picture 817">
                <a:extLst>
                  <a:ext uri="{FF2B5EF4-FFF2-40B4-BE49-F238E27FC236}">
                    <a16:creationId xmlns:a16="http://schemas.microsoft.com/office/drawing/2014/main" id="{97DD8BD5-96A8-4F6C-8C19-6D1703C4715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19" name="Picture 818">
                <a:extLst>
                  <a:ext uri="{FF2B5EF4-FFF2-40B4-BE49-F238E27FC236}">
                    <a16:creationId xmlns:a16="http://schemas.microsoft.com/office/drawing/2014/main" id="{0D1489DB-9899-4766-A79B-4DC0D4CAB18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2" y="2584519"/>
                <a:ext cx="1868849" cy="2249943"/>
              </a:xfrm>
              <a:prstGeom prst="rect">
                <a:avLst/>
              </a:prstGeom>
            </p:spPr>
          </p:pic>
        </p:grpSp>
        <p:grpSp>
          <p:nvGrpSpPr>
            <p:cNvPr id="776" name="Group 775">
              <a:extLst>
                <a:ext uri="{FF2B5EF4-FFF2-40B4-BE49-F238E27FC236}">
                  <a16:creationId xmlns:a16="http://schemas.microsoft.com/office/drawing/2014/main" id="{7BF54AF4-3658-4864-97F7-CF44CE6B8D08}"/>
                </a:ext>
              </a:extLst>
            </p:cNvPr>
            <p:cNvGrpSpPr/>
            <p:nvPr/>
          </p:nvGrpSpPr>
          <p:grpSpPr>
            <a:xfrm>
              <a:off x="4272307" y="2820568"/>
              <a:ext cx="1724957" cy="1867885"/>
              <a:chOff x="4504542" y="2584519"/>
              <a:chExt cx="3506915" cy="3797495"/>
            </a:xfrm>
          </p:grpSpPr>
          <p:pic>
            <p:nvPicPr>
              <p:cNvPr id="812" name="Picture 811">
                <a:extLst>
                  <a:ext uri="{FF2B5EF4-FFF2-40B4-BE49-F238E27FC236}">
                    <a16:creationId xmlns:a16="http://schemas.microsoft.com/office/drawing/2014/main" id="{DDC1DE16-ADB8-4599-BF1B-7FDC74B619A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13" name="Picture 812">
                <a:extLst>
                  <a:ext uri="{FF2B5EF4-FFF2-40B4-BE49-F238E27FC236}">
                    <a16:creationId xmlns:a16="http://schemas.microsoft.com/office/drawing/2014/main" id="{B0B67695-04FA-46D5-8905-E5E1A177813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14" name="Picture 813">
                <a:extLst>
                  <a:ext uri="{FF2B5EF4-FFF2-40B4-BE49-F238E27FC236}">
                    <a16:creationId xmlns:a16="http://schemas.microsoft.com/office/drawing/2014/main" id="{66D5311D-3885-41B1-8224-EBC2055E299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15" name="Picture 814">
                <a:extLst>
                  <a:ext uri="{FF2B5EF4-FFF2-40B4-BE49-F238E27FC236}">
                    <a16:creationId xmlns:a16="http://schemas.microsoft.com/office/drawing/2014/main" id="{FADBAB4C-6015-479E-9CB4-7294F1BB874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77" name="Group 776">
              <a:extLst>
                <a:ext uri="{FF2B5EF4-FFF2-40B4-BE49-F238E27FC236}">
                  <a16:creationId xmlns:a16="http://schemas.microsoft.com/office/drawing/2014/main" id="{5EB1DCB6-DFBE-4805-B27B-61FC809C40C5}"/>
                </a:ext>
              </a:extLst>
            </p:cNvPr>
            <p:cNvGrpSpPr/>
            <p:nvPr/>
          </p:nvGrpSpPr>
          <p:grpSpPr>
            <a:xfrm>
              <a:off x="7530735" y="2776254"/>
              <a:ext cx="1724957" cy="1867885"/>
              <a:chOff x="4504542" y="2584519"/>
              <a:chExt cx="3506915" cy="3797495"/>
            </a:xfrm>
          </p:grpSpPr>
          <p:pic>
            <p:nvPicPr>
              <p:cNvPr id="808" name="Picture 807">
                <a:extLst>
                  <a:ext uri="{FF2B5EF4-FFF2-40B4-BE49-F238E27FC236}">
                    <a16:creationId xmlns:a16="http://schemas.microsoft.com/office/drawing/2014/main" id="{4B80EA4F-0FEF-41EB-8365-DCC11C2AE8C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09" name="Picture 808">
                <a:extLst>
                  <a:ext uri="{FF2B5EF4-FFF2-40B4-BE49-F238E27FC236}">
                    <a16:creationId xmlns:a16="http://schemas.microsoft.com/office/drawing/2014/main" id="{7C8BAF05-FBC2-4100-A308-DF491A90E56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10" name="Picture 809">
                <a:extLst>
                  <a:ext uri="{FF2B5EF4-FFF2-40B4-BE49-F238E27FC236}">
                    <a16:creationId xmlns:a16="http://schemas.microsoft.com/office/drawing/2014/main" id="{6CB16E65-0751-4FB4-B199-561DDA8211B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11" name="Picture 810">
                <a:extLst>
                  <a:ext uri="{FF2B5EF4-FFF2-40B4-BE49-F238E27FC236}">
                    <a16:creationId xmlns:a16="http://schemas.microsoft.com/office/drawing/2014/main" id="{00C50780-F535-4EF7-A3EC-5916BEAC12C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78" name="Group 777">
              <a:extLst>
                <a:ext uri="{FF2B5EF4-FFF2-40B4-BE49-F238E27FC236}">
                  <a16:creationId xmlns:a16="http://schemas.microsoft.com/office/drawing/2014/main" id="{E9EDE377-E9F2-498A-9BA9-96A3999E93A6}"/>
                </a:ext>
              </a:extLst>
            </p:cNvPr>
            <p:cNvGrpSpPr/>
            <p:nvPr/>
          </p:nvGrpSpPr>
          <p:grpSpPr>
            <a:xfrm>
              <a:off x="1022281" y="2850691"/>
              <a:ext cx="1724957" cy="1867885"/>
              <a:chOff x="4504542" y="2584519"/>
              <a:chExt cx="3506915" cy="3797495"/>
            </a:xfrm>
          </p:grpSpPr>
          <p:pic>
            <p:nvPicPr>
              <p:cNvPr id="804" name="Picture 803">
                <a:extLst>
                  <a:ext uri="{FF2B5EF4-FFF2-40B4-BE49-F238E27FC236}">
                    <a16:creationId xmlns:a16="http://schemas.microsoft.com/office/drawing/2014/main" id="{FF87AF93-ABD4-4B52-9897-FEBE2F242BE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05" name="Picture 804">
                <a:extLst>
                  <a:ext uri="{FF2B5EF4-FFF2-40B4-BE49-F238E27FC236}">
                    <a16:creationId xmlns:a16="http://schemas.microsoft.com/office/drawing/2014/main" id="{FD66933E-F4E0-487A-859C-8969CCEEA9E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06" name="Picture 805">
                <a:extLst>
                  <a:ext uri="{FF2B5EF4-FFF2-40B4-BE49-F238E27FC236}">
                    <a16:creationId xmlns:a16="http://schemas.microsoft.com/office/drawing/2014/main" id="{39F5D4B1-8B0F-4FC1-93F2-49430E0E36A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07" name="Picture 806">
                <a:extLst>
                  <a:ext uri="{FF2B5EF4-FFF2-40B4-BE49-F238E27FC236}">
                    <a16:creationId xmlns:a16="http://schemas.microsoft.com/office/drawing/2014/main" id="{8FB0CF3F-CF37-4815-BBFA-BD4E077F0A7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79" name="Group 778">
              <a:extLst>
                <a:ext uri="{FF2B5EF4-FFF2-40B4-BE49-F238E27FC236}">
                  <a16:creationId xmlns:a16="http://schemas.microsoft.com/office/drawing/2014/main" id="{D210C9BA-FDC8-4E5F-8004-8EE39D834528}"/>
                </a:ext>
              </a:extLst>
            </p:cNvPr>
            <p:cNvGrpSpPr/>
            <p:nvPr/>
          </p:nvGrpSpPr>
          <p:grpSpPr>
            <a:xfrm>
              <a:off x="5902663" y="2820568"/>
              <a:ext cx="1724957" cy="1867885"/>
              <a:chOff x="4504542" y="2584519"/>
              <a:chExt cx="3506915" cy="3797495"/>
            </a:xfrm>
          </p:grpSpPr>
          <p:pic>
            <p:nvPicPr>
              <p:cNvPr id="800" name="Picture 799">
                <a:extLst>
                  <a:ext uri="{FF2B5EF4-FFF2-40B4-BE49-F238E27FC236}">
                    <a16:creationId xmlns:a16="http://schemas.microsoft.com/office/drawing/2014/main" id="{89E943DA-856D-4127-BA8D-5C485A0E653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01" name="Picture 800">
                <a:extLst>
                  <a:ext uri="{FF2B5EF4-FFF2-40B4-BE49-F238E27FC236}">
                    <a16:creationId xmlns:a16="http://schemas.microsoft.com/office/drawing/2014/main" id="{EB23E407-AC47-44A8-850C-1314C8AD979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02" name="Picture 801">
                <a:extLst>
                  <a:ext uri="{FF2B5EF4-FFF2-40B4-BE49-F238E27FC236}">
                    <a16:creationId xmlns:a16="http://schemas.microsoft.com/office/drawing/2014/main" id="{A3D96F84-B842-440E-83E5-B604FEF7F50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03" name="Picture 802">
                <a:extLst>
                  <a:ext uri="{FF2B5EF4-FFF2-40B4-BE49-F238E27FC236}">
                    <a16:creationId xmlns:a16="http://schemas.microsoft.com/office/drawing/2014/main" id="{82F5C99B-616E-45DB-9A46-B6BA6A4DEA2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80" name="Group 779">
              <a:extLst>
                <a:ext uri="{FF2B5EF4-FFF2-40B4-BE49-F238E27FC236}">
                  <a16:creationId xmlns:a16="http://schemas.microsoft.com/office/drawing/2014/main" id="{D4BC419A-E4DB-4786-AA9B-E9CE7D5C6CAD}"/>
                </a:ext>
              </a:extLst>
            </p:cNvPr>
            <p:cNvGrpSpPr/>
            <p:nvPr/>
          </p:nvGrpSpPr>
          <p:grpSpPr>
            <a:xfrm>
              <a:off x="5880802" y="4337976"/>
              <a:ext cx="1724957" cy="1867885"/>
              <a:chOff x="4504542" y="2584519"/>
              <a:chExt cx="3506915" cy="3797495"/>
            </a:xfrm>
          </p:grpSpPr>
          <p:pic>
            <p:nvPicPr>
              <p:cNvPr id="796" name="Picture 795">
                <a:extLst>
                  <a:ext uri="{FF2B5EF4-FFF2-40B4-BE49-F238E27FC236}">
                    <a16:creationId xmlns:a16="http://schemas.microsoft.com/office/drawing/2014/main" id="{48343B9A-AEAE-4C82-B811-7DAC424F7AC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97" name="Picture 796">
                <a:extLst>
                  <a:ext uri="{FF2B5EF4-FFF2-40B4-BE49-F238E27FC236}">
                    <a16:creationId xmlns:a16="http://schemas.microsoft.com/office/drawing/2014/main" id="{B026DA62-D2CC-45B2-BFDB-0B545280B68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98" name="Picture 797">
                <a:extLst>
                  <a:ext uri="{FF2B5EF4-FFF2-40B4-BE49-F238E27FC236}">
                    <a16:creationId xmlns:a16="http://schemas.microsoft.com/office/drawing/2014/main" id="{1E6E25AF-F7B9-450C-AE12-E845D6E31DC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99" name="Picture 798">
                <a:extLst>
                  <a:ext uri="{FF2B5EF4-FFF2-40B4-BE49-F238E27FC236}">
                    <a16:creationId xmlns:a16="http://schemas.microsoft.com/office/drawing/2014/main" id="{09361554-A762-47E2-9BD3-DC7B092BD7C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81" name="Group 780">
              <a:extLst>
                <a:ext uri="{FF2B5EF4-FFF2-40B4-BE49-F238E27FC236}">
                  <a16:creationId xmlns:a16="http://schemas.microsoft.com/office/drawing/2014/main" id="{CE5E8B80-EBF7-42E7-BB8F-E111BF085497}"/>
                </a:ext>
              </a:extLst>
            </p:cNvPr>
            <p:cNvGrpSpPr/>
            <p:nvPr/>
          </p:nvGrpSpPr>
          <p:grpSpPr>
            <a:xfrm>
              <a:off x="4256324" y="4337976"/>
              <a:ext cx="1724957" cy="1867885"/>
              <a:chOff x="4504542" y="2584519"/>
              <a:chExt cx="3506915" cy="3797495"/>
            </a:xfrm>
          </p:grpSpPr>
          <p:pic>
            <p:nvPicPr>
              <p:cNvPr id="792" name="Picture 791">
                <a:extLst>
                  <a:ext uri="{FF2B5EF4-FFF2-40B4-BE49-F238E27FC236}">
                    <a16:creationId xmlns:a16="http://schemas.microsoft.com/office/drawing/2014/main" id="{D304A869-183F-4CBA-A621-72EB9DEDB6D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93" name="Picture 792">
                <a:extLst>
                  <a:ext uri="{FF2B5EF4-FFF2-40B4-BE49-F238E27FC236}">
                    <a16:creationId xmlns:a16="http://schemas.microsoft.com/office/drawing/2014/main" id="{2E1F1CB4-D7C1-4987-BC53-DA336FFDF3E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94" name="Picture 793">
                <a:extLst>
                  <a:ext uri="{FF2B5EF4-FFF2-40B4-BE49-F238E27FC236}">
                    <a16:creationId xmlns:a16="http://schemas.microsoft.com/office/drawing/2014/main" id="{EF3F1784-8196-454D-A90E-C2FC9605723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95" name="Picture 794">
                <a:extLst>
                  <a:ext uri="{FF2B5EF4-FFF2-40B4-BE49-F238E27FC236}">
                    <a16:creationId xmlns:a16="http://schemas.microsoft.com/office/drawing/2014/main" id="{1708CFE1-2F69-4036-AC56-6353E3E7EF9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82" name="Group 781">
              <a:extLst>
                <a:ext uri="{FF2B5EF4-FFF2-40B4-BE49-F238E27FC236}">
                  <a16:creationId xmlns:a16="http://schemas.microsoft.com/office/drawing/2014/main" id="{FED0FA60-035A-45CD-A01B-BFBAA2E96095}"/>
                </a:ext>
              </a:extLst>
            </p:cNvPr>
            <p:cNvGrpSpPr/>
            <p:nvPr/>
          </p:nvGrpSpPr>
          <p:grpSpPr>
            <a:xfrm>
              <a:off x="2625968" y="4337976"/>
              <a:ext cx="1724957" cy="1867885"/>
              <a:chOff x="4504542" y="2584519"/>
              <a:chExt cx="3506915" cy="3797495"/>
            </a:xfrm>
          </p:grpSpPr>
          <p:pic>
            <p:nvPicPr>
              <p:cNvPr id="788" name="Picture 787">
                <a:extLst>
                  <a:ext uri="{FF2B5EF4-FFF2-40B4-BE49-F238E27FC236}">
                    <a16:creationId xmlns:a16="http://schemas.microsoft.com/office/drawing/2014/main" id="{52178122-5D7E-4115-8225-3850C49A7C2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89" name="Picture 788">
                <a:extLst>
                  <a:ext uri="{FF2B5EF4-FFF2-40B4-BE49-F238E27FC236}">
                    <a16:creationId xmlns:a16="http://schemas.microsoft.com/office/drawing/2014/main" id="{A5F35B2F-EDDF-45A0-AF17-3EF30FA1227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90" name="Picture 789">
                <a:extLst>
                  <a:ext uri="{FF2B5EF4-FFF2-40B4-BE49-F238E27FC236}">
                    <a16:creationId xmlns:a16="http://schemas.microsoft.com/office/drawing/2014/main" id="{6BDCE899-D62C-4AA9-A367-576A2924F2A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91" name="Picture 790">
                <a:extLst>
                  <a:ext uri="{FF2B5EF4-FFF2-40B4-BE49-F238E27FC236}">
                    <a16:creationId xmlns:a16="http://schemas.microsoft.com/office/drawing/2014/main" id="{F1BE166B-0124-4818-89E2-CFBD45A5AA7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783" name="Group 782">
              <a:extLst>
                <a:ext uri="{FF2B5EF4-FFF2-40B4-BE49-F238E27FC236}">
                  <a16:creationId xmlns:a16="http://schemas.microsoft.com/office/drawing/2014/main" id="{C0C5AB4C-DEB5-4FEF-A540-6BB59052A8A6}"/>
                </a:ext>
              </a:extLst>
            </p:cNvPr>
            <p:cNvGrpSpPr/>
            <p:nvPr/>
          </p:nvGrpSpPr>
          <p:grpSpPr>
            <a:xfrm>
              <a:off x="985578" y="4341250"/>
              <a:ext cx="1724957" cy="1867885"/>
              <a:chOff x="4504542" y="2584519"/>
              <a:chExt cx="3506915" cy="3797495"/>
            </a:xfrm>
          </p:grpSpPr>
          <p:pic>
            <p:nvPicPr>
              <p:cNvPr id="784" name="Picture 783">
                <a:extLst>
                  <a:ext uri="{FF2B5EF4-FFF2-40B4-BE49-F238E27FC236}">
                    <a16:creationId xmlns:a16="http://schemas.microsoft.com/office/drawing/2014/main" id="{DE6EBC59-07E4-4647-B574-63CEEC09104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785" name="Picture 784">
                <a:extLst>
                  <a:ext uri="{FF2B5EF4-FFF2-40B4-BE49-F238E27FC236}">
                    <a16:creationId xmlns:a16="http://schemas.microsoft.com/office/drawing/2014/main" id="{1C1AC123-C6C3-42F1-9769-A2AC564FE01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786" name="Picture 785">
                <a:extLst>
                  <a:ext uri="{FF2B5EF4-FFF2-40B4-BE49-F238E27FC236}">
                    <a16:creationId xmlns:a16="http://schemas.microsoft.com/office/drawing/2014/main" id="{1C820860-3E06-4B5D-94DF-9F34A21DCCC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787" name="Picture 786">
                <a:extLst>
                  <a:ext uri="{FF2B5EF4-FFF2-40B4-BE49-F238E27FC236}">
                    <a16:creationId xmlns:a16="http://schemas.microsoft.com/office/drawing/2014/main" id="{32EECB28-BA58-4DA0-A9F9-2C9C9B9B125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grpSp>
        <p:nvGrpSpPr>
          <p:cNvPr id="824" name="Group 823">
            <a:extLst>
              <a:ext uri="{FF2B5EF4-FFF2-40B4-BE49-F238E27FC236}">
                <a16:creationId xmlns:a16="http://schemas.microsoft.com/office/drawing/2014/main" id="{4CE6F257-15E3-44C3-93CE-FD1582634F79}"/>
              </a:ext>
            </a:extLst>
          </p:cNvPr>
          <p:cNvGrpSpPr/>
          <p:nvPr/>
        </p:nvGrpSpPr>
        <p:grpSpPr>
          <a:xfrm>
            <a:off x="752987" y="4769546"/>
            <a:ext cx="2366010" cy="982118"/>
            <a:chOff x="985578" y="2776254"/>
            <a:chExt cx="8270114" cy="3432881"/>
          </a:xfrm>
        </p:grpSpPr>
        <p:grpSp>
          <p:nvGrpSpPr>
            <p:cNvPr id="825" name="Group 824">
              <a:extLst>
                <a:ext uri="{FF2B5EF4-FFF2-40B4-BE49-F238E27FC236}">
                  <a16:creationId xmlns:a16="http://schemas.microsoft.com/office/drawing/2014/main" id="{70185C04-3E56-4C36-AB7F-0D4801510426}"/>
                </a:ext>
              </a:extLst>
            </p:cNvPr>
            <p:cNvGrpSpPr/>
            <p:nvPr/>
          </p:nvGrpSpPr>
          <p:grpSpPr>
            <a:xfrm>
              <a:off x="7505279" y="4337075"/>
              <a:ext cx="1724957" cy="1867885"/>
              <a:chOff x="4504542" y="2584519"/>
              <a:chExt cx="3506915" cy="3797495"/>
            </a:xfrm>
          </p:grpSpPr>
          <p:pic>
            <p:nvPicPr>
              <p:cNvPr id="871" name="Picture 870">
                <a:extLst>
                  <a:ext uri="{FF2B5EF4-FFF2-40B4-BE49-F238E27FC236}">
                    <a16:creationId xmlns:a16="http://schemas.microsoft.com/office/drawing/2014/main" id="{4E1C8C2F-285E-4F5D-B6BB-EA032A8CFFC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72" name="Picture 871">
                <a:extLst>
                  <a:ext uri="{FF2B5EF4-FFF2-40B4-BE49-F238E27FC236}">
                    <a16:creationId xmlns:a16="http://schemas.microsoft.com/office/drawing/2014/main" id="{2AB3CC34-5594-4741-AB9D-F97D15187FD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73" name="Picture 872">
                <a:extLst>
                  <a:ext uri="{FF2B5EF4-FFF2-40B4-BE49-F238E27FC236}">
                    <a16:creationId xmlns:a16="http://schemas.microsoft.com/office/drawing/2014/main" id="{F63F711C-EE7E-4C39-A592-A2DEFD33E34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74" name="Picture 873">
                <a:extLst>
                  <a:ext uri="{FF2B5EF4-FFF2-40B4-BE49-F238E27FC236}">
                    <a16:creationId xmlns:a16="http://schemas.microsoft.com/office/drawing/2014/main" id="{632A375E-FB8B-4A65-9A6A-2CECEEFF5DE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26" name="Group 825">
              <a:extLst>
                <a:ext uri="{FF2B5EF4-FFF2-40B4-BE49-F238E27FC236}">
                  <a16:creationId xmlns:a16="http://schemas.microsoft.com/office/drawing/2014/main" id="{3E6DC50E-DA53-4CB7-B431-44C93C07A81D}"/>
                </a:ext>
              </a:extLst>
            </p:cNvPr>
            <p:cNvGrpSpPr/>
            <p:nvPr/>
          </p:nvGrpSpPr>
          <p:grpSpPr>
            <a:xfrm>
              <a:off x="2654915" y="2817294"/>
              <a:ext cx="1724957" cy="1867885"/>
              <a:chOff x="4504542" y="2584519"/>
              <a:chExt cx="3506915" cy="3797495"/>
            </a:xfrm>
          </p:grpSpPr>
          <p:pic>
            <p:nvPicPr>
              <p:cNvPr id="867" name="Picture 866">
                <a:extLst>
                  <a:ext uri="{FF2B5EF4-FFF2-40B4-BE49-F238E27FC236}">
                    <a16:creationId xmlns:a16="http://schemas.microsoft.com/office/drawing/2014/main" id="{07FCA3B8-72ED-4E0F-BCB3-C547D85A25E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68" name="Picture 867">
                <a:extLst>
                  <a:ext uri="{FF2B5EF4-FFF2-40B4-BE49-F238E27FC236}">
                    <a16:creationId xmlns:a16="http://schemas.microsoft.com/office/drawing/2014/main" id="{42FC76D6-C658-4292-B8C6-190860E16F9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69" name="Picture 868">
                <a:extLst>
                  <a:ext uri="{FF2B5EF4-FFF2-40B4-BE49-F238E27FC236}">
                    <a16:creationId xmlns:a16="http://schemas.microsoft.com/office/drawing/2014/main" id="{030E602E-30D9-45B5-B013-C6C54EA2984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70" name="Picture 869">
                <a:extLst>
                  <a:ext uri="{FF2B5EF4-FFF2-40B4-BE49-F238E27FC236}">
                    <a16:creationId xmlns:a16="http://schemas.microsoft.com/office/drawing/2014/main" id="{514EA3A1-EB9B-43A7-B0AF-AB83DD0ECC7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2" y="2584519"/>
                <a:ext cx="1868849" cy="2249943"/>
              </a:xfrm>
              <a:prstGeom prst="rect">
                <a:avLst/>
              </a:prstGeom>
            </p:spPr>
          </p:pic>
        </p:grpSp>
        <p:grpSp>
          <p:nvGrpSpPr>
            <p:cNvPr id="827" name="Group 826">
              <a:extLst>
                <a:ext uri="{FF2B5EF4-FFF2-40B4-BE49-F238E27FC236}">
                  <a16:creationId xmlns:a16="http://schemas.microsoft.com/office/drawing/2014/main" id="{54B4CD60-1BEB-4141-89A7-CEB87075F9B8}"/>
                </a:ext>
              </a:extLst>
            </p:cNvPr>
            <p:cNvGrpSpPr/>
            <p:nvPr/>
          </p:nvGrpSpPr>
          <p:grpSpPr>
            <a:xfrm>
              <a:off x="4272307" y="2820568"/>
              <a:ext cx="1724957" cy="1867885"/>
              <a:chOff x="4504542" y="2584519"/>
              <a:chExt cx="3506915" cy="3797495"/>
            </a:xfrm>
          </p:grpSpPr>
          <p:pic>
            <p:nvPicPr>
              <p:cNvPr id="863" name="Picture 862">
                <a:extLst>
                  <a:ext uri="{FF2B5EF4-FFF2-40B4-BE49-F238E27FC236}">
                    <a16:creationId xmlns:a16="http://schemas.microsoft.com/office/drawing/2014/main" id="{CBA04406-347F-45B4-8BB7-D15D5F9A3E6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64" name="Picture 863">
                <a:extLst>
                  <a:ext uri="{FF2B5EF4-FFF2-40B4-BE49-F238E27FC236}">
                    <a16:creationId xmlns:a16="http://schemas.microsoft.com/office/drawing/2014/main" id="{4CD6D4FA-9AC6-4432-81F3-D7DD6DA00C3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65" name="Picture 864">
                <a:extLst>
                  <a:ext uri="{FF2B5EF4-FFF2-40B4-BE49-F238E27FC236}">
                    <a16:creationId xmlns:a16="http://schemas.microsoft.com/office/drawing/2014/main" id="{C7C11E51-D0B2-4BC7-858B-A0D2E2FCA0E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66" name="Picture 865">
                <a:extLst>
                  <a:ext uri="{FF2B5EF4-FFF2-40B4-BE49-F238E27FC236}">
                    <a16:creationId xmlns:a16="http://schemas.microsoft.com/office/drawing/2014/main" id="{4ED98191-9A44-4F6C-9B13-6FB4923EB84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28" name="Group 827">
              <a:extLst>
                <a:ext uri="{FF2B5EF4-FFF2-40B4-BE49-F238E27FC236}">
                  <a16:creationId xmlns:a16="http://schemas.microsoft.com/office/drawing/2014/main" id="{7E1815CC-18E8-4427-A143-95A78EB26C1F}"/>
                </a:ext>
              </a:extLst>
            </p:cNvPr>
            <p:cNvGrpSpPr/>
            <p:nvPr/>
          </p:nvGrpSpPr>
          <p:grpSpPr>
            <a:xfrm>
              <a:off x="7530735" y="2776254"/>
              <a:ext cx="1724957" cy="1867885"/>
              <a:chOff x="4504542" y="2584519"/>
              <a:chExt cx="3506915" cy="3797495"/>
            </a:xfrm>
          </p:grpSpPr>
          <p:pic>
            <p:nvPicPr>
              <p:cNvPr id="859" name="Picture 858">
                <a:extLst>
                  <a:ext uri="{FF2B5EF4-FFF2-40B4-BE49-F238E27FC236}">
                    <a16:creationId xmlns:a16="http://schemas.microsoft.com/office/drawing/2014/main" id="{592475B9-605D-47BD-8F55-DF9D3AC5EC8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60" name="Picture 859">
                <a:extLst>
                  <a:ext uri="{FF2B5EF4-FFF2-40B4-BE49-F238E27FC236}">
                    <a16:creationId xmlns:a16="http://schemas.microsoft.com/office/drawing/2014/main" id="{61A7EE27-3596-4F43-AAAC-2A6D9F9104F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61" name="Picture 860">
                <a:extLst>
                  <a:ext uri="{FF2B5EF4-FFF2-40B4-BE49-F238E27FC236}">
                    <a16:creationId xmlns:a16="http://schemas.microsoft.com/office/drawing/2014/main" id="{0228210B-1016-431F-95CA-EDFEEE3E7C6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62" name="Picture 861">
                <a:extLst>
                  <a:ext uri="{FF2B5EF4-FFF2-40B4-BE49-F238E27FC236}">
                    <a16:creationId xmlns:a16="http://schemas.microsoft.com/office/drawing/2014/main" id="{83FC84D5-F7D4-4DF7-86BA-5991BB5D4D9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29" name="Group 828">
              <a:extLst>
                <a:ext uri="{FF2B5EF4-FFF2-40B4-BE49-F238E27FC236}">
                  <a16:creationId xmlns:a16="http://schemas.microsoft.com/office/drawing/2014/main" id="{AEBED452-B7AA-43CD-8812-2556B9C0A925}"/>
                </a:ext>
              </a:extLst>
            </p:cNvPr>
            <p:cNvGrpSpPr/>
            <p:nvPr/>
          </p:nvGrpSpPr>
          <p:grpSpPr>
            <a:xfrm>
              <a:off x="1022281" y="2850691"/>
              <a:ext cx="1724957" cy="1867885"/>
              <a:chOff x="4504542" y="2584519"/>
              <a:chExt cx="3506915" cy="3797495"/>
            </a:xfrm>
          </p:grpSpPr>
          <p:pic>
            <p:nvPicPr>
              <p:cNvPr id="855" name="Picture 854">
                <a:extLst>
                  <a:ext uri="{FF2B5EF4-FFF2-40B4-BE49-F238E27FC236}">
                    <a16:creationId xmlns:a16="http://schemas.microsoft.com/office/drawing/2014/main" id="{74945B03-50CE-4192-9A8F-E36BFFC3895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56" name="Picture 855">
                <a:extLst>
                  <a:ext uri="{FF2B5EF4-FFF2-40B4-BE49-F238E27FC236}">
                    <a16:creationId xmlns:a16="http://schemas.microsoft.com/office/drawing/2014/main" id="{3F78AFB1-868C-4039-9791-F945EB0BD75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57" name="Picture 856">
                <a:extLst>
                  <a:ext uri="{FF2B5EF4-FFF2-40B4-BE49-F238E27FC236}">
                    <a16:creationId xmlns:a16="http://schemas.microsoft.com/office/drawing/2014/main" id="{2D7C807F-AAF3-49F6-84CF-30368238A76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58" name="Picture 857">
                <a:extLst>
                  <a:ext uri="{FF2B5EF4-FFF2-40B4-BE49-F238E27FC236}">
                    <a16:creationId xmlns:a16="http://schemas.microsoft.com/office/drawing/2014/main" id="{57D71F61-930A-4AC7-8435-318B0BD99C7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30" name="Group 829">
              <a:extLst>
                <a:ext uri="{FF2B5EF4-FFF2-40B4-BE49-F238E27FC236}">
                  <a16:creationId xmlns:a16="http://schemas.microsoft.com/office/drawing/2014/main" id="{7AD28415-02A8-4644-AB75-8750DCDDF819}"/>
                </a:ext>
              </a:extLst>
            </p:cNvPr>
            <p:cNvGrpSpPr/>
            <p:nvPr/>
          </p:nvGrpSpPr>
          <p:grpSpPr>
            <a:xfrm>
              <a:off x="5902663" y="2820568"/>
              <a:ext cx="1724957" cy="1867885"/>
              <a:chOff x="4504542" y="2584519"/>
              <a:chExt cx="3506915" cy="3797495"/>
            </a:xfrm>
          </p:grpSpPr>
          <p:pic>
            <p:nvPicPr>
              <p:cNvPr id="851" name="Picture 850">
                <a:extLst>
                  <a:ext uri="{FF2B5EF4-FFF2-40B4-BE49-F238E27FC236}">
                    <a16:creationId xmlns:a16="http://schemas.microsoft.com/office/drawing/2014/main" id="{21FB3934-F5C6-42ED-B64B-778EC3C85D8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52" name="Picture 851">
                <a:extLst>
                  <a:ext uri="{FF2B5EF4-FFF2-40B4-BE49-F238E27FC236}">
                    <a16:creationId xmlns:a16="http://schemas.microsoft.com/office/drawing/2014/main" id="{4A2A9156-C43D-4BC4-8E4A-50FA6BA13A8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53" name="Picture 852">
                <a:extLst>
                  <a:ext uri="{FF2B5EF4-FFF2-40B4-BE49-F238E27FC236}">
                    <a16:creationId xmlns:a16="http://schemas.microsoft.com/office/drawing/2014/main" id="{0C22A275-CFA9-4FAF-BEA3-8EFEE937740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54" name="Picture 853">
                <a:extLst>
                  <a:ext uri="{FF2B5EF4-FFF2-40B4-BE49-F238E27FC236}">
                    <a16:creationId xmlns:a16="http://schemas.microsoft.com/office/drawing/2014/main" id="{6A3317B0-D8ED-4F1E-A9D7-2F4C052F5C1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31" name="Group 830">
              <a:extLst>
                <a:ext uri="{FF2B5EF4-FFF2-40B4-BE49-F238E27FC236}">
                  <a16:creationId xmlns:a16="http://schemas.microsoft.com/office/drawing/2014/main" id="{2B1321A9-5201-4A24-94D5-84E5A7A7C897}"/>
                </a:ext>
              </a:extLst>
            </p:cNvPr>
            <p:cNvGrpSpPr/>
            <p:nvPr/>
          </p:nvGrpSpPr>
          <p:grpSpPr>
            <a:xfrm>
              <a:off x="5880802" y="4337976"/>
              <a:ext cx="1724957" cy="1867885"/>
              <a:chOff x="4504542" y="2584519"/>
              <a:chExt cx="3506915" cy="3797495"/>
            </a:xfrm>
          </p:grpSpPr>
          <p:pic>
            <p:nvPicPr>
              <p:cNvPr id="847" name="Picture 846">
                <a:extLst>
                  <a:ext uri="{FF2B5EF4-FFF2-40B4-BE49-F238E27FC236}">
                    <a16:creationId xmlns:a16="http://schemas.microsoft.com/office/drawing/2014/main" id="{CA61E918-6EE2-4CCA-AF07-8C82683D6A6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48" name="Picture 847">
                <a:extLst>
                  <a:ext uri="{FF2B5EF4-FFF2-40B4-BE49-F238E27FC236}">
                    <a16:creationId xmlns:a16="http://schemas.microsoft.com/office/drawing/2014/main" id="{7C46432A-0E9F-475D-9DB0-3AAE9FCFA58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49" name="Picture 848">
                <a:extLst>
                  <a:ext uri="{FF2B5EF4-FFF2-40B4-BE49-F238E27FC236}">
                    <a16:creationId xmlns:a16="http://schemas.microsoft.com/office/drawing/2014/main" id="{85579A45-33E4-4C24-BD19-3A417AD2B35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50" name="Picture 849">
                <a:extLst>
                  <a:ext uri="{FF2B5EF4-FFF2-40B4-BE49-F238E27FC236}">
                    <a16:creationId xmlns:a16="http://schemas.microsoft.com/office/drawing/2014/main" id="{9E07E958-B668-4258-88FC-863A7F7944D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32" name="Group 831">
              <a:extLst>
                <a:ext uri="{FF2B5EF4-FFF2-40B4-BE49-F238E27FC236}">
                  <a16:creationId xmlns:a16="http://schemas.microsoft.com/office/drawing/2014/main" id="{B9BD911B-7964-4B2D-BB58-01302C974F17}"/>
                </a:ext>
              </a:extLst>
            </p:cNvPr>
            <p:cNvGrpSpPr/>
            <p:nvPr/>
          </p:nvGrpSpPr>
          <p:grpSpPr>
            <a:xfrm>
              <a:off x="4256324" y="4337976"/>
              <a:ext cx="1724957" cy="1867885"/>
              <a:chOff x="4504542" y="2584519"/>
              <a:chExt cx="3506915" cy="3797495"/>
            </a:xfrm>
          </p:grpSpPr>
          <p:pic>
            <p:nvPicPr>
              <p:cNvPr id="843" name="Picture 842">
                <a:extLst>
                  <a:ext uri="{FF2B5EF4-FFF2-40B4-BE49-F238E27FC236}">
                    <a16:creationId xmlns:a16="http://schemas.microsoft.com/office/drawing/2014/main" id="{7A380E1E-160B-4570-A35F-D9A4CACD1C8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44" name="Picture 843">
                <a:extLst>
                  <a:ext uri="{FF2B5EF4-FFF2-40B4-BE49-F238E27FC236}">
                    <a16:creationId xmlns:a16="http://schemas.microsoft.com/office/drawing/2014/main" id="{413BC6DD-8148-4715-B987-6D15997A0AD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45" name="Picture 844">
                <a:extLst>
                  <a:ext uri="{FF2B5EF4-FFF2-40B4-BE49-F238E27FC236}">
                    <a16:creationId xmlns:a16="http://schemas.microsoft.com/office/drawing/2014/main" id="{3240D3E7-7557-48AE-B50E-C4F3BED588B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46" name="Picture 845">
                <a:extLst>
                  <a:ext uri="{FF2B5EF4-FFF2-40B4-BE49-F238E27FC236}">
                    <a16:creationId xmlns:a16="http://schemas.microsoft.com/office/drawing/2014/main" id="{437D3BEC-83E4-4A57-AF0E-57476FD2CE7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33" name="Group 832">
              <a:extLst>
                <a:ext uri="{FF2B5EF4-FFF2-40B4-BE49-F238E27FC236}">
                  <a16:creationId xmlns:a16="http://schemas.microsoft.com/office/drawing/2014/main" id="{0F233590-D6FD-4299-9CEA-DA5B6847381E}"/>
                </a:ext>
              </a:extLst>
            </p:cNvPr>
            <p:cNvGrpSpPr/>
            <p:nvPr/>
          </p:nvGrpSpPr>
          <p:grpSpPr>
            <a:xfrm>
              <a:off x="2625968" y="4337976"/>
              <a:ext cx="1724957" cy="1867885"/>
              <a:chOff x="4504542" y="2584519"/>
              <a:chExt cx="3506915" cy="3797495"/>
            </a:xfrm>
          </p:grpSpPr>
          <p:pic>
            <p:nvPicPr>
              <p:cNvPr id="839" name="Picture 838">
                <a:extLst>
                  <a:ext uri="{FF2B5EF4-FFF2-40B4-BE49-F238E27FC236}">
                    <a16:creationId xmlns:a16="http://schemas.microsoft.com/office/drawing/2014/main" id="{965BE4EB-CAC9-4791-A3B9-74BDA6238D0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40" name="Picture 839">
                <a:extLst>
                  <a:ext uri="{FF2B5EF4-FFF2-40B4-BE49-F238E27FC236}">
                    <a16:creationId xmlns:a16="http://schemas.microsoft.com/office/drawing/2014/main" id="{E83FB149-62F2-41E0-9AC8-FE54B45F701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41" name="Picture 840">
                <a:extLst>
                  <a:ext uri="{FF2B5EF4-FFF2-40B4-BE49-F238E27FC236}">
                    <a16:creationId xmlns:a16="http://schemas.microsoft.com/office/drawing/2014/main" id="{284442D9-88B8-41EC-B8F2-37C573F0A58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42" name="Picture 841">
                <a:extLst>
                  <a:ext uri="{FF2B5EF4-FFF2-40B4-BE49-F238E27FC236}">
                    <a16:creationId xmlns:a16="http://schemas.microsoft.com/office/drawing/2014/main" id="{39478E3D-9322-46BE-B79E-FD6C5A4A5AA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34" name="Group 833">
              <a:extLst>
                <a:ext uri="{FF2B5EF4-FFF2-40B4-BE49-F238E27FC236}">
                  <a16:creationId xmlns:a16="http://schemas.microsoft.com/office/drawing/2014/main" id="{11443047-C00A-4348-AD24-5BC786BEC41D}"/>
                </a:ext>
              </a:extLst>
            </p:cNvPr>
            <p:cNvGrpSpPr/>
            <p:nvPr/>
          </p:nvGrpSpPr>
          <p:grpSpPr>
            <a:xfrm>
              <a:off x="985578" y="4341250"/>
              <a:ext cx="1724957" cy="1867885"/>
              <a:chOff x="4504542" y="2584519"/>
              <a:chExt cx="3506915" cy="3797495"/>
            </a:xfrm>
          </p:grpSpPr>
          <p:pic>
            <p:nvPicPr>
              <p:cNvPr id="835" name="Picture 834">
                <a:extLst>
                  <a:ext uri="{FF2B5EF4-FFF2-40B4-BE49-F238E27FC236}">
                    <a16:creationId xmlns:a16="http://schemas.microsoft.com/office/drawing/2014/main" id="{DBE633CB-E60E-479C-B50E-2EA4FFED0E9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36" name="Picture 835">
                <a:extLst>
                  <a:ext uri="{FF2B5EF4-FFF2-40B4-BE49-F238E27FC236}">
                    <a16:creationId xmlns:a16="http://schemas.microsoft.com/office/drawing/2014/main" id="{5C0E26C8-3920-4821-81F5-D10F9D3B6B6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37" name="Picture 836">
                <a:extLst>
                  <a:ext uri="{FF2B5EF4-FFF2-40B4-BE49-F238E27FC236}">
                    <a16:creationId xmlns:a16="http://schemas.microsoft.com/office/drawing/2014/main" id="{2DE4A28C-E5A3-4F4A-B328-CA3A22629A0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38" name="Picture 837">
                <a:extLst>
                  <a:ext uri="{FF2B5EF4-FFF2-40B4-BE49-F238E27FC236}">
                    <a16:creationId xmlns:a16="http://schemas.microsoft.com/office/drawing/2014/main" id="{6CF79B49-D729-4C3E-B836-209680A2B03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grpSp>
        <p:nvGrpSpPr>
          <p:cNvPr id="875" name="Group 874">
            <a:extLst>
              <a:ext uri="{FF2B5EF4-FFF2-40B4-BE49-F238E27FC236}">
                <a16:creationId xmlns:a16="http://schemas.microsoft.com/office/drawing/2014/main" id="{1F2B7476-9F91-47AD-8276-606CFAF00DD4}"/>
              </a:ext>
            </a:extLst>
          </p:cNvPr>
          <p:cNvGrpSpPr/>
          <p:nvPr/>
        </p:nvGrpSpPr>
        <p:grpSpPr>
          <a:xfrm>
            <a:off x="5478256" y="3793453"/>
            <a:ext cx="2366010" cy="982118"/>
            <a:chOff x="985578" y="2776254"/>
            <a:chExt cx="8270114" cy="3432881"/>
          </a:xfrm>
        </p:grpSpPr>
        <p:grpSp>
          <p:nvGrpSpPr>
            <p:cNvPr id="876" name="Group 875">
              <a:extLst>
                <a:ext uri="{FF2B5EF4-FFF2-40B4-BE49-F238E27FC236}">
                  <a16:creationId xmlns:a16="http://schemas.microsoft.com/office/drawing/2014/main" id="{468F4750-6938-4B56-B68E-6AD3E8C195E0}"/>
                </a:ext>
              </a:extLst>
            </p:cNvPr>
            <p:cNvGrpSpPr/>
            <p:nvPr/>
          </p:nvGrpSpPr>
          <p:grpSpPr>
            <a:xfrm>
              <a:off x="7505279" y="4337075"/>
              <a:ext cx="1724957" cy="1867885"/>
              <a:chOff x="4504542" y="2584519"/>
              <a:chExt cx="3506915" cy="3797495"/>
            </a:xfrm>
          </p:grpSpPr>
          <p:pic>
            <p:nvPicPr>
              <p:cNvPr id="922" name="Picture 921">
                <a:extLst>
                  <a:ext uri="{FF2B5EF4-FFF2-40B4-BE49-F238E27FC236}">
                    <a16:creationId xmlns:a16="http://schemas.microsoft.com/office/drawing/2014/main" id="{D7EA603D-03F4-4E4F-97D1-DC2E5C887DE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23" name="Picture 922">
                <a:extLst>
                  <a:ext uri="{FF2B5EF4-FFF2-40B4-BE49-F238E27FC236}">
                    <a16:creationId xmlns:a16="http://schemas.microsoft.com/office/drawing/2014/main" id="{A50E397A-45E1-4092-967D-27B457E8183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24" name="Picture 923">
                <a:extLst>
                  <a:ext uri="{FF2B5EF4-FFF2-40B4-BE49-F238E27FC236}">
                    <a16:creationId xmlns:a16="http://schemas.microsoft.com/office/drawing/2014/main" id="{6433370D-7663-4A9F-985D-361FD57F1D2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25" name="Picture 924">
                <a:extLst>
                  <a:ext uri="{FF2B5EF4-FFF2-40B4-BE49-F238E27FC236}">
                    <a16:creationId xmlns:a16="http://schemas.microsoft.com/office/drawing/2014/main" id="{E9DBD599-AF86-4C41-9F37-0DCDFD94BFD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77" name="Group 876">
              <a:extLst>
                <a:ext uri="{FF2B5EF4-FFF2-40B4-BE49-F238E27FC236}">
                  <a16:creationId xmlns:a16="http://schemas.microsoft.com/office/drawing/2014/main" id="{00DEBE34-18C7-4F76-927D-7771D8357D04}"/>
                </a:ext>
              </a:extLst>
            </p:cNvPr>
            <p:cNvGrpSpPr/>
            <p:nvPr/>
          </p:nvGrpSpPr>
          <p:grpSpPr>
            <a:xfrm>
              <a:off x="2654915" y="2817294"/>
              <a:ext cx="1724957" cy="1867885"/>
              <a:chOff x="4504542" y="2584519"/>
              <a:chExt cx="3506915" cy="3797495"/>
            </a:xfrm>
          </p:grpSpPr>
          <p:pic>
            <p:nvPicPr>
              <p:cNvPr id="918" name="Picture 917">
                <a:extLst>
                  <a:ext uri="{FF2B5EF4-FFF2-40B4-BE49-F238E27FC236}">
                    <a16:creationId xmlns:a16="http://schemas.microsoft.com/office/drawing/2014/main" id="{29E014C9-C69A-4AAC-A3F7-D416BFC41C0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19" name="Picture 918">
                <a:extLst>
                  <a:ext uri="{FF2B5EF4-FFF2-40B4-BE49-F238E27FC236}">
                    <a16:creationId xmlns:a16="http://schemas.microsoft.com/office/drawing/2014/main" id="{58F03356-4C36-40F6-97F0-26109F11747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20" name="Picture 919">
                <a:extLst>
                  <a:ext uri="{FF2B5EF4-FFF2-40B4-BE49-F238E27FC236}">
                    <a16:creationId xmlns:a16="http://schemas.microsoft.com/office/drawing/2014/main" id="{4C40D21B-9219-40AD-8A07-5A7CAE3227A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21" name="Picture 920">
                <a:extLst>
                  <a:ext uri="{FF2B5EF4-FFF2-40B4-BE49-F238E27FC236}">
                    <a16:creationId xmlns:a16="http://schemas.microsoft.com/office/drawing/2014/main" id="{7DC16856-EE0C-487D-9A4B-353D5316832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2" y="2584519"/>
                <a:ext cx="1868849" cy="2249943"/>
              </a:xfrm>
              <a:prstGeom prst="rect">
                <a:avLst/>
              </a:prstGeom>
            </p:spPr>
          </p:pic>
        </p:grpSp>
        <p:grpSp>
          <p:nvGrpSpPr>
            <p:cNvPr id="878" name="Group 877">
              <a:extLst>
                <a:ext uri="{FF2B5EF4-FFF2-40B4-BE49-F238E27FC236}">
                  <a16:creationId xmlns:a16="http://schemas.microsoft.com/office/drawing/2014/main" id="{79D9DA14-E032-408E-8BC6-F93387AF1344}"/>
                </a:ext>
              </a:extLst>
            </p:cNvPr>
            <p:cNvGrpSpPr/>
            <p:nvPr/>
          </p:nvGrpSpPr>
          <p:grpSpPr>
            <a:xfrm>
              <a:off x="4272307" y="2820568"/>
              <a:ext cx="1724957" cy="1867885"/>
              <a:chOff x="4504542" y="2584519"/>
              <a:chExt cx="3506915" cy="3797495"/>
            </a:xfrm>
          </p:grpSpPr>
          <p:pic>
            <p:nvPicPr>
              <p:cNvPr id="914" name="Picture 913">
                <a:extLst>
                  <a:ext uri="{FF2B5EF4-FFF2-40B4-BE49-F238E27FC236}">
                    <a16:creationId xmlns:a16="http://schemas.microsoft.com/office/drawing/2014/main" id="{CC125FF2-DD98-40CB-B21B-496D12B4725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15" name="Picture 914">
                <a:extLst>
                  <a:ext uri="{FF2B5EF4-FFF2-40B4-BE49-F238E27FC236}">
                    <a16:creationId xmlns:a16="http://schemas.microsoft.com/office/drawing/2014/main" id="{D66D7F78-CBEA-40D7-857B-720BAE2A3CA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16" name="Picture 915">
                <a:extLst>
                  <a:ext uri="{FF2B5EF4-FFF2-40B4-BE49-F238E27FC236}">
                    <a16:creationId xmlns:a16="http://schemas.microsoft.com/office/drawing/2014/main" id="{C7393C51-0328-4293-9A56-9EFD352AB14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17" name="Picture 916">
                <a:extLst>
                  <a:ext uri="{FF2B5EF4-FFF2-40B4-BE49-F238E27FC236}">
                    <a16:creationId xmlns:a16="http://schemas.microsoft.com/office/drawing/2014/main" id="{2EFDCF33-4D9B-4ECD-8799-5AB4713FF89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79" name="Group 878">
              <a:extLst>
                <a:ext uri="{FF2B5EF4-FFF2-40B4-BE49-F238E27FC236}">
                  <a16:creationId xmlns:a16="http://schemas.microsoft.com/office/drawing/2014/main" id="{9BCAE104-4E57-4807-9109-8F166EA77373}"/>
                </a:ext>
              </a:extLst>
            </p:cNvPr>
            <p:cNvGrpSpPr/>
            <p:nvPr/>
          </p:nvGrpSpPr>
          <p:grpSpPr>
            <a:xfrm>
              <a:off x="7530735" y="2776254"/>
              <a:ext cx="1724957" cy="1867885"/>
              <a:chOff x="4504542" y="2584519"/>
              <a:chExt cx="3506915" cy="3797495"/>
            </a:xfrm>
          </p:grpSpPr>
          <p:pic>
            <p:nvPicPr>
              <p:cNvPr id="910" name="Picture 909">
                <a:extLst>
                  <a:ext uri="{FF2B5EF4-FFF2-40B4-BE49-F238E27FC236}">
                    <a16:creationId xmlns:a16="http://schemas.microsoft.com/office/drawing/2014/main" id="{33DC32FD-F385-4636-9ECB-452794710F2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11" name="Picture 910">
                <a:extLst>
                  <a:ext uri="{FF2B5EF4-FFF2-40B4-BE49-F238E27FC236}">
                    <a16:creationId xmlns:a16="http://schemas.microsoft.com/office/drawing/2014/main" id="{11E342C1-69C2-4D91-BE40-D54733DF80D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12" name="Picture 911">
                <a:extLst>
                  <a:ext uri="{FF2B5EF4-FFF2-40B4-BE49-F238E27FC236}">
                    <a16:creationId xmlns:a16="http://schemas.microsoft.com/office/drawing/2014/main" id="{28D9B790-5338-4FA7-83CD-C4225EB7195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13" name="Picture 912">
                <a:extLst>
                  <a:ext uri="{FF2B5EF4-FFF2-40B4-BE49-F238E27FC236}">
                    <a16:creationId xmlns:a16="http://schemas.microsoft.com/office/drawing/2014/main" id="{97A69A84-58B9-4A69-B752-53B8B032DE7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80" name="Group 879">
              <a:extLst>
                <a:ext uri="{FF2B5EF4-FFF2-40B4-BE49-F238E27FC236}">
                  <a16:creationId xmlns:a16="http://schemas.microsoft.com/office/drawing/2014/main" id="{6237C3D3-C5EA-4637-9CA4-6BFAB844D850}"/>
                </a:ext>
              </a:extLst>
            </p:cNvPr>
            <p:cNvGrpSpPr/>
            <p:nvPr/>
          </p:nvGrpSpPr>
          <p:grpSpPr>
            <a:xfrm>
              <a:off x="1022281" y="2850691"/>
              <a:ext cx="1724957" cy="1867885"/>
              <a:chOff x="4504542" y="2584519"/>
              <a:chExt cx="3506915" cy="3797495"/>
            </a:xfrm>
          </p:grpSpPr>
          <p:pic>
            <p:nvPicPr>
              <p:cNvPr id="906" name="Picture 905">
                <a:extLst>
                  <a:ext uri="{FF2B5EF4-FFF2-40B4-BE49-F238E27FC236}">
                    <a16:creationId xmlns:a16="http://schemas.microsoft.com/office/drawing/2014/main" id="{A7CAAEFC-5D12-4C82-97C1-4CB4607F397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07" name="Picture 906">
                <a:extLst>
                  <a:ext uri="{FF2B5EF4-FFF2-40B4-BE49-F238E27FC236}">
                    <a16:creationId xmlns:a16="http://schemas.microsoft.com/office/drawing/2014/main" id="{4F800438-5D36-4F4F-965E-944B2A4160C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08" name="Picture 907">
                <a:extLst>
                  <a:ext uri="{FF2B5EF4-FFF2-40B4-BE49-F238E27FC236}">
                    <a16:creationId xmlns:a16="http://schemas.microsoft.com/office/drawing/2014/main" id="{76BFA685-8DC2-4069-9E17-247FADDC16C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09" name="Picture 908">
                <a:extLst>
                  <a:ext uri="{FF2B5EF4-FFF2-40B4-BE49-F238E27FC236}">
                    <a16:creationId xmlns:a16="http://schemas.microsoft.com/office/drawing/2014/main" id="{ED20A17C-201B-4D16-9AE4-83A2227EC59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81" name="Group 880">
              <a:extLst>
                <a:ext uri="{FF2B5EF4-FFF2-40B4-BE49-F238E27FC236}">
                  <a16:creationId xmlns:a16="http://schemas.microsoft.com/office/drawing/2014/main" id="{FA0E64FD-B51F-45EB-8942-A0E0D8D2D99B}"/>
                </a:ext>
              </a:extLst>
            </p:cNvPr>
            <p:cNvGrpSpPr/>
            <p:nvPr/>
          </p:nvGrpSpPr>
          <p:grpSpPr>
            <a:xfrm>
              <a:off x="5902663" y="2820568"/>
              <a:ext cx="1724957" cy="1867885"/>
              <a:chOff x="4504542" y="2584519"/>
              <a:chExt cx="3506915" cy="3797495"/>
            </a:xfrm>
          </p:grpSpPr>
          <p:pic>
            <p:nvPicPr>
              <p:cNvPr id="902" name="Picture 901">
                <a:extLst>
                  <a:ext uri="{FF2B5EF4-FFF2-40B4-BE49-F238E27FC236}">
                    <a16:creationId xmlns:a16="http://schemas.microsoft.com/office/drawing/2014/main" id="{BAB942A8-EC05-4D27-89A8-78C2AC9078E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03" name="Picture 902">
                <a:extLst>
                  <a:ext uri="{FF2B5EF4-FFF2-40B4-BE49-F238E27FC236}">
                    <a16:creationId xmlns:a16="http://schemas.microsoft.com/office/drawing/2014/main" id="{E177527A-5865-4D00-9BE8-E525AB4247C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04" name="Picture 903">
                <a:extLst>
                  <a:ext uri="{FF2B5EF4-FFF2-40B4-BE49-F238E27FC236}">
                    <a16:creationId xmlns:a16="http://schemas.microsoft.com/office/drawing/2014/main" id="{A84D9E5B-9908-499D-8921-22F2F16130F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05" name="Picture 904">
                <a:extLst>
                  <a:ext uri="{FF2B5EF4-FFF2-40B4-BE49-F238E27FC236}">
                    <a16:creationId xmlns:a16="http://schemas.microsoft.com/office/drawing/2014/main" id="{F38D09E6-9286-4EA1-851A-86BC723EAE0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82" name="Group 881">
              <a:extLst>
                <a:ext uri="{FF2B5EF4-FFF2-40B4-BE49-F238E27FC236}">
                  <a16:creationId xmlns:a16="http://schemas.microsoft.com/office/drawing/2014/main" id="{DDFDF2D2-3132-459F-80DD-E0DBD79D81A2}"/>
                </a:ext>
              </a:extLst>
            </p:cNvPr>
            <p:cNvGrpSpPr/>
            <p:nvPr/>
          </p:nvGrpSpPr>
          <p:grpSpPr>
            <a:xfrm>
              <a:off x="5880802" y="4337976"/>
              <a:ext cx="1724957" cy="1867885"/>
              <a:chOff x="4504542" y="2584519"/>
              <a:chExt cx="3506915" cy="3797495"/>
            </a:xfrm>
          </p:grpSpPr>
          <p:pic>
            <p:nvPicPr>
              <p:cNvPr id="898" name="Picture 897">
                <a:extLst>
                  <a:ext uri="{FF2B5EF4-FFF2-40B4-BE49-F238E27FC236}">
                    <a16:creationId xmlns:a16="http://schemas.microsoft.com/office/drawing/2014/main" id="{46D2AF39-CBF0-4B67-8746-AADFC6B1D16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99" name="Picture 898">
                <a:extLst>
                  <a:ext uri="{FF2B5EF4-FFF2-40B4-BE49-F238E27FC236}">
                    <a16:creationId xmlns:a16="http://schemas.microsoft.com/office/drawing/2014/main" id="{AFFA435F-61C0-43B3-BB51-D1F232C4A0A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00" name="Picture 899">
                <a:extLst>
                  <a:ext uri="{FF2B5EF4-FFF2-40B4-BE49-F238E27FC236}">
                    <a16:creationId xmlns:a16="http://schemas.microsoft.com/office/drawing/2014/main" id="{2C9CFD97-D2C4-42E4-9B57-9C9AF8CBA74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01" name="Picture 900">
                <a:extLst>
                  <a:ext uri="{FF2B5EF4-FFF2-40B4-BE49-F238E27FC236}">
                    <a16:creationId xmlns:a16="http://schemas.microsoft.com/office/drawing/2014/main" id="{04C06FA0-DE30-4FC2-9353-823141AEF49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83" name="Group 882">
              <a:extLst>
                <a:ext uri="{FF2B5EF4-FFF2-40B4-BE49-F238E27FC236}">
                  <a16:creationId xmlns:a16="http://schemas.microsoft.com/office/drawing/2014/main" id="{6B23B3C9-E437-4DCA-940B-D8F400250D43}"/>
                </a:ext>
              </a:extLst>
            </p:cNvPr>
            <p:cNvGrpSpPr/>
            <p:nvPr/>
          </p:nvGrpSpPr>
          <p:grpSpPr>
            <a:xfrm>
              <a:off x="4256324" y="4337976"/>
              <a:ext cx="1724957" cy="1867885"/>
              <a:chOff x="4504542" y="2584519"/>
              <a:chExt cx="3506915" cy="3797495"/>
            </a:xfrm>
          </p:grpSpPr>
          <p:pic>
            <p:nvPicPr>
              <p:cNvPr id="894" name="Picture 893">
                <a:extLst>
                  <a:ext uri="{FF2B5EF4-FFF2-40B4-BE49-F238E27FC236}">
                    <a16:creationId xmlns:a16="http://schemas.microsoft.com/office/drawing/2014/main" id="{5C68F550-996D-4B2F-94DB-3359CD403D5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95" name="Picture 894">
                <a:extLst>
                  <a:ext uri="{FF2B5EF4-FFF2-40B4-BE49-F238E27FC236}">
                    <a16:creationId xmlns:a16="http://schemas.microsoft.com/office/drawing/2014/main" id="{87F9FE54-158F-4C70-9739-571E48C8C60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96" name="Picture 895">
                <a:extLst>
                  <a:ext uri="{FF2B5EF4-FFF2-40B4-BE49-F238E27FC236}">
                    <a16:creationId xmlns:a16="http://schemas.microsoft.com/office/drawing/2014/main" id="{9BF62491-4A32-4DBC-8A10-D6F28D2041C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97" name="Picture 896">
                <a:extLst>
                  <a:ext uri="{FF2B5EF4-FFF2-40B4-BE49-F238E27FC236}">
                    <a16:creationId xmlns:a16="http://schemas.microsoft.com/office/drawing/2014/main" id="{EA18023A-8164-4C01-B102-61AA747F6C9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84" name="Group 883">
              <a:extLst>
                <a:ext uri="{FF2B5EF4-FFF2-40B4-BE49-F238E27FC236}">
                  <a16:creationId xmlns:a16="http://schemas.microsoft.com/office/drawing/2014/main" id="{E887CE1C-1DD9-405E-9994-13C46516E4D9}"/>
                </a:ext>
              </a:extLst>
            </p:cNvPr>
            <p:cNvGrpSpPr/>
            <p:nvPr/>
          </p:nvGrpSpPr>
          <p:grpSpPr>
            <a:xfrm>
              <a:off x="2625968" y="4337976"/>
              <a:ext cx="1724957" cy="1867885"/>
              <a:chOff x="4504542" y="2584519"/>
              <a:chExt cx="3506915" cy="3797495"/>
            </a:xfrm>
          </p:grpSpPr>
          <p:pic>
            <p:nvPicPr>
              <p:cNvPr id="890" name="Picture 889">
                <a:extLst>
                  <a:ext uri="{FF2B5EF4-FFF2-40B4-BE49-F238E27FC236}">
                    <a16:creationId xmlns:a16="http://schemas.microsoft.com/office/drawing/2014/main" id="{2C52F01D-6F44-4EA6-8CB7-3512444E81A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91" name="Picture 890">
                <a:extLst>
                  <a:ext uri="{FF2B5EF4-FFF2-40B4-BE49-F238E27FC236}">
                    <a16:creationId xmlns:a16="http://schemas.microsoft.com/office/drawing/2014/main" id="{CAF03A51-EACD-46CB-AD0D-07991995FCC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92" name="Picture 891">
                <a:extLst>
                  <a:ext uri="{FF2B5EF4-FFF2-40B4-BE49-F238E27FC236}">
                    <a16:creationId xmlns:a16="http://schemas.microsoft.com/office/drawing/2014/main" id="{8E39D4AE-AE19-4005-9F1C-49C72D82E51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93" name="Picture 892">
                <a:extLst>
                  <a:ext uri="{FF2B5EF4-FFF2-40B4-BE49-F238E27FC236}">
                    <a16:creationId xmlns:a16="http://schemas.microsoft.com/office/drawing/2014/main" id="{158AAAAB-772E-4304-BD63-DABE1709F3B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885" name="Group 884">
              <a:extLst>
                <a:ext uri="{FF2B5EF4-FFF2-40B4-BE49-F238E27FC236}">
                  <a16:creationId xmlns:a16="http://schemas.microsoft.com/office/drawing/2014/main" id="{D112AE94-E6EC-4739-8FFA-6AE8D273AE6B}"/>
                </a:ext>
              </a:extLst>
            </p:cNvPr>
            <p:cNvGrpSpPr/>
            <p:nvPr/>
          </p:nvGrpSpPr>
          <p:grpSpPr>
            <a:xfrm>
              <a:off x="985578" y="4341250"/>
              <a:ext cx="1724957" cy="1867885"/>
              <a:chOff x="4504542" y="2584519"/>
              <a:chExt cx="3506915" cy="3797495"/>
            </a:xfrm>
          </p:grpSpPr>
          <p:pic>
            <p:nvPicPr>
              <p:cNvPr id="886" name="Picture 885">
                <a:extLst>
                  <a:ext uri="{FF2B5EF4-FFF2-40B4-BE49-F238E27FC236}">
                    <a16:creationId xmlns:a16="http://schemas.microsoft.com/office/drawing/2014/main" id="{48A0146B-E2E9-4A31-B5FC-53D8F7E99CD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887" name="Picture 886">
                <a:extLst>
                  <a:ext uri="{FF2B5EF4-FFF2-40B4-BE49-F238E27FC236}">
                    <a16:creationId xmlns:a16="http://schemas.microsoft.com/office/drawing/2014/main" id="{437DB5D2-BCBE-42D8-9423-EBF1E5E7D70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888" name="Picture 887">
                <a:extLst>
                  <a:ext uri="{FF2B5EF4-FFF2-40B4-BE49-F238E27FC236}">
                    <a16:creationId xmlns:a16="http://schemas.microsoft.com/office/drawing/2014/main" id="{D0B0FE86-52B7-4E83-8287-0CE97AC5E59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889" name="Picture 888">
                <a:extLst>
                  <a:ext uri="{FF2B5EF4-FFF2-40B4-BE49-F238E27FC236}">
                    <a16:creationId xmlns:a16="http://schemas.microsoft.com/office/drawing/2014/main" id="{853AC7C0-C6C2-4A53-A349-E3D427B378E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grpSp>
        <p:nvGrpSpPr>
          <p:cNvPr id="926" name="Group 925">
            <a:extLst>
              <a:ext uri="{FF2B5EF4-FFF2-40B4-BE49-F238E27FC236}">
                <a16:creationId xmlns:a16="http://schemas.microsoft.com/office/drawing/2014/main" id="{E921BC1D-73ED-4EB9-AD77-3698FCD3F1AC}"/>
              </a:ext>
            </a:extLst>
          </p:cNvPr>
          <p:cNvGrpSpPr/>
          <p:nvPr/>
        </p:nvGrpSpPr>
        <p:grpSpPr>
          <a:xfrm>
            <a:off x="3106285" y="3812701"/>
            <a:ext cx="2366010" cy="982118"/>
            <a:chOff x="985578" y="2776254"/>
            <a:chExt cx="8270114" cy="3432881"/>
          </a:xfrm>
        </p:grpSpPr>
        <p:grpSp>
          <p:nvGrpSpPr>
            <p:cNvPr id="927" name="Group 926">
              <a:extLst>
                <a:ext uri="{FF2B5EF4-FFF2-40B4-BE49-F238E27FC236}">
                  <a16:creationId xmlns:a16="http://schemas.microsoft.com/office/drawing/2014/main" id="{ABEDBF41-6383-4D76-BFB7-0053FEDBBB1B}"/>
                </a:ext>
              </a:extLst>
            </p:cNvPr>
            <p:cNvGrpSpPr/>
            <p:nvPr/>
          </p:nvGrpSpPr>
          <p:grpSpPr>
            <a:xfrm>
              <a:off x="7505279" y="4337075"/>
              <a:ext cx="1724957" cy="1867885"/>
              <a:chOff x="4504542" y="2584519"/>
              <a:chExt cx="3506915" cy="3797495"/>
            </a:xfrm>
          </p:grpSpPr>
          <p:pic>
            <p:nvPicPr>
              <p:cNvPr id="973" name="Picture 972">
                <a:extLst>
                  <a:ext uri="{FF2B5EF4-FFF2-40B4-BE49-F238E27FC236}">
                    <a16:creationId xmlns:a16="http://schemas.microsoft.com/office/drawing/2014/main" id="{4FDBBE08-8950-4D65-B08F-9897D1569B7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74" name="Picture 973">
                <a:extLst>
                  <a:ext uri="{FF2B5EF4-FFF2-40B4-BE49-F238E27FC236}">
                    <a16:creationId xmlns:a16="http://schemas.microsoft.com/office/drawing/2014/main" id="{81AB9FFC-83E6-4BA6-BA36-62C09EF7B32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75" name="Picture 974">
                <a:extLst>
                  <a:ext uri="{FF2B5EF4-FFF2-40B4-BE49-F238E27FC236}">
                    <a16:creationId xmlns:a16="http://schemas.microsoft.com/office/drawing/2014/main" id="{C1FC7121-6E54-4EF6-B80D-7AE3E14AF0C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76" name="Picture 975">
                <a:extLst>
                  <a:ext uri="{FF2B5EF4-FFF2-40B4-BE49-F238E27FC236}">
                    <a16:creationId xmlns:a16="http://schemas.microsoft.com/office/drawing/2014/main" id="{BC0309AC-D837-483E-974A-E3EB74D5D21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28" name="Group 927">
              <a:extLst>
                <a:ext uri="{FF2B5EF4-FFF2-40B4-BE49-F238E27FC236}">
                  <a16:creationId xmlns:a16="http://schemas.microsoft.com/office/drawing/2014/main" id="{CD4060B5-7DB4-4F4A-8863-D90431BE669C}"/>
                </a:ext>
              </a:extLst>
            </p:cNvPr>
            <p:cNvGrpSpPr/>
            <p:nvPr/>
          </p:nvGrpSpPr>
          <p:grpSpPr>
            <a:xfrm>
              <a:off x="2654915" y="2817294"/>
              <a:ext cx="1724957" cy="1867885"/>
              <a:chOff x="4504542" y="2584519"/>
              <a:chExt cx="3506915" cy="3797495"/>
            </a:xfrm>
          </p:grpSpPr>
          <p:pic>
            <p:nvPicPr>
              <p:cNvPr id="969" name="Picture 968">
                <a:extLst>
                  <a:ext uri="{FF2B5EF4-FFF2-40B4-BE49-F238E27FC236}">
                    <a16:creationId xmlns:a16="http://schemas.microsoft.com/office/drawing/2014/main" id="{F7726501-223B-4597-94F3-172B6CC78D0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70" name="Picture 969">
                <a:extLst>
                  <a:ext uri="{FF2B5EF4-FFF2-40B4-BE49-F238E27FC236}">
                    <a16:creationId xmlns:a16="http://schemas.microsoft.com/office/drawing/2014/main" id="{A59DF4C2-85B0-4021-9BED-0535396E389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71" name="Picture 970">
                <a:extLst>
                  <a:ext uri="{FF2B5EF4-FFF2-40B4-BE49-F238E27FC236}">
                    <a16:creationId xmlns:a16="http://schemas.microsoft.com/office/drawing/2014/main" id="{A25B6827-A66E-4078-B6FD-3F61D42F93D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72" name="Picture 971">
                <a:extLst>
                  <a:ext uri="{FF2B5EF4-FFF2-40B4-BE49-F238E27FC236}">
                    <a16:creationId xmlns:a16="http://schemas.microsoft.com/office/drawing/2014/main" id="{CCAEB5C6-204B-450F-8C2C-70810479173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2" y="2584519"/>
                <a:ext cx="1868849" cy="2249943"/>
              </a:xfrm>
              <a:prstGeom prst="rect">
                <a:avLst/>
              </a:prstGeom>
            </p:spPr>
          </p:pic>
        </p:grpSp>
        <p:grpSp>
          <p:nvGrpSpPr>
            <p:cNvPr id="929" name="Group 928">
              <a:extLst>
                <a:ext uri="{FF2B5EF4-FFF2-40B4-BE49-F238E27FC236}">
                  <a16:creationId xmlns:a16="http://schemas.microsoft.com/office/drawing/2014/main" id="{F8E3922E-85B7-464E-B6D5-D1D89F4FC75F}"/>
                </a:ext>
              </a:extLst>
            </p:cNvPr>
            <p:cNvGrpSpPr/>
            <p:nvPr/>
          </p:nvGrpSpPr>
          <p:grpSpPr>
            <a:xfrm>
              <a:off x="4272307" y="2820568"/>
              <a:ext cx="1724957" cy="1867885"/>
              <a:chOff x="4504542" y="2584519"/>
              <a:chExt cx="3506915" cy="3797495"/>
            </a:xfrm>
          </p:grpSpPr>
          <p:pic>
            <p:nvPicPr>
              <p:cNvPr id="965" name="Picture 964">
                <a:extLst>
                  <a:ext uri="{FF2B5EF4-FFF2-40B4-BE49-F238E27FC236}">
                    <a16:creationId xmlns:a16="http://schemas.microsoft.com/office/drawing/2014/main" id="{F1E7AC9F-A0CE-4B25-A0EB-927C9BAB273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66" name="Picture 965">
                <a:extLst>
                  <a:ext uri="{FF2B5EF4-FFF2-40B4-BE49-F238E27FC236}">
                    <a16:creationId xmlns:a16="http://schemas.microsoft.com/office/drawing/2014/main" id="{868851D7-30F8-4BD3-A1F5-81F6D58A20A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67" name="Picture 966">
                <a:extLst>
                  <a:ext uri="{FF2B5EF4-FFF2-40B4-BE49-F238E27FC236}">
                    <a16:creationId xmlns:a16="http://schemas.microsoft.com/office/drawing/2014/main" id="{254B21E8-9C21-4652-8C02-4232315A7F6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68" name="Picture 967">
                <a:extLst>
                  <a:ext uri="{FF2B5EF4-FFF2-40B4-BE49-F238E27FC236}">
                    <a16:creationId xmlns:a16="http://schemas.microsoft.com/office/drawing/2014/main" id="{0B79DC43-DA6C-41F6-B13D-DF24705A5B2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30" name="Group 929">
              <a:extLst>
                <a:ext uri="{FF2B5EF4-FFF2-40B4-BE49-F238E27FC236}">
                  <a16:creationId xmlns:a16="http://schemas.microsoft.com/office/drawing/2014/main" id="{A1B1341C-7937-428E-B2A7-3761876AE6A3}"/>
                </a:ext>
              </a:extLst>
            </p:cNvPr>
            <p:cNvGrpSpPr/>
            <p:nvPr/>
          </p:nvGrpSpPr>
          <p:grpSpPr>
            <a:xfrm>
              <a:off x="7530735" y="2776254"/>
              <a:ext cx="1724957" cy="1867885"/>
              <a:chOff x="4504542" y="2584519"/>
              <a:chExt cx="3506915" cy="3797495"/>
            </a:xfrm>
          </p:grpSpPr>
          <p:pic>
            <p:nvPicPr>
              <p:cNvPr id="961" name="Picture 960">
                <a:extLst>
                  <a:ext uri="{FF2B5EF4-FFF2-40B4-BE49-F238E27FC236}">
                    <a16:creationId xmlns:a16="http://schemas.microsoft.com/office/drawing/2014/main" id="{134A8538-CE2B-40EB-91B2-366446C40F5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62" name="Picture 961">
                <a:extLst>
                  <a:ext uri="{FF2B5EF4-FFF2-40B4-BE49-F238E27FC236}">
                    <a16:creationId xmlns:a16="http://schemas.microsoft.com/office/drawing/2014/main" id="{E841BE36-2177-4200-A26D-BCADD9A5204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63" name="Picture 962">
                <a:extLst>
                  <a:ext uri="{FF2B5EF4-FFF2-40B4-BE49-F238E27FC236}">
                    <a16:creationId xmlns:a16="http://schemas.microsoft.com/office/drawing/2014/main" id="{195297FD-6157-4FF3-80AF-BE4DB615BD6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64" name="Picture 963">
                <a:extLst>
                  <a:ext uri="{FF2B5EF4-FFF2-40B4-BE49-F238E27FC236}">
                    <a16:creationId xmlns:a16="http://schemas.microsoft.com/office/drawing/2014/main" id="{980181A3-D4AB-415E-8BCA-48E6773A31A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31" name="Group 930">
              <a:extLst>
                <a:ext uri="{FF2B5EF4-FFF2-40B4-BE49-F238E27FC236}">
                  <a16:creationId xmlns:a16="http://schemas.microsoft.com/office/drawing/2014/main" id="{F5E487ED-B1A6-40F9-B25C-07B6DA62233C}"/>
                </a:ext>
              </a:extLst>
            </p:cNvPr>
            <p:cNvGrpSpPr/>
            <p:nvPr/>
          </p:nvGrpSpPr>
          <p:grpSpPr>
            <a:xfrm>
              <a:off x="1022281" y="2850691"/>
              <a:ext cx="1724957" cy="1867885"/>
              <a:chOff x="4504542" y="2584519"/>
              <a:chExt cx="3506915" cy="3797495"/>
            </a:xfrm>
          </p:grpSpPr>
          <p:pic>
            <p:nvPicPr>
              <p:cNvPr id="957" name="Picture 956">
                <a:extLst>
                  <a:ext uri="{FF2B5EF4-FFF2-40B4-BE49-F238E27FC236}">
                    <a16:creationId xmlns:a16="http://schemas.microsoft.com/office/drawing/2014/main" id="{4634467F-AA3C-4A00-B31C-1DB17A4544A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58" name="Picture 957">
                <a:extLst>
                  <a:ext uri="{FF2B5EF4-FFF2-40B4-BE49-F238E27FC236}">
                    <a16:creationId xmlns:a16="http://schemas.microsoft.com/office/drawing/2014/main" id="{058DF83E-B03B-480B-BC1F-1BB0191B4C1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59" name="Picture 958">
                <a:extLst>
                  <a:ext uri="{FF2B5EF4-FFF2-40B4-BE49-F238E27FC236}">
                    <a16:creationId xmlns:a16="http://schemas.microsoft.com/office/drawing/2014/main" id="{DB92882A-2451-4A0E-B9AC-D45A2AE1081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60" name="Picture 959">
                <a:extLst>
                  <a:ext uri="{FF2B5EF4-FFF2-40B4-BE49-F238E27FC236}">
                    <a16:creationId xmlns:a16="http://schemas.microsoft.com/office/drawing/2014/main" id="{78364830-4751-4843-A391-C14E6364ABC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32" name="Group 931">
              <a:extLst>
                <a:ext uri="{FF2B5EF4-FFF2-40B4-BE49-F238E27FC236}">
                  <a16:creationId xmlns:a16="http://schemas.microsoft.com/office/drawing/2014/main" id="{A306B931-1CA8-4074-8B6E-5EE516C511C5}"/>
                </a:ext>
              </a:extLst>
            </p:cNvPr>
            <p:cNvGrpSpPr/>
            <p:nvPr/>
          </p:nvGrpSpPr>
          <p:grpSpPr>
            <a:xfrm>
              <a:off x="5902663" y="2820568"/>
              <a:ext cx="1724957" cy="1867885"/>
              <a:chOff x="4504542" y="2584519"/>
              <a:chExt cx="3506915" cy="3797495"/>
            </a:xfrm>
          </p:grpSpPr>
          <p:pic>
            <p:nvPicPr>
              <p:cNvPr id="953" name="Picture 952">
                <a:extLst>
                  <a:ext uri="{FF2B5EF4-FFF2-40B4-BE49-F238E27FC236}">
                    <a16:creationId xmlns:a16="http://schemas.microsoft.com/office/drawing/2014/main" id="{1869BEA5-BB33-45BB-9198-8290E2F3B2B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54" name="Picture 953">
                <a:extLst>
                  <a:ext uri="{FF2B5EF4-FFF2-40B4-BE49-F238E27FC236}">
                    <a16:creationId xmlns:a16="http://schemas.microsoft.com/office/drawing/2014/main" id="{74A77195-403D-47E4-A336-82910C2F4C7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55" name="Picture 954">
                <a:extLst>
                  <a:ext uri="{FF2B5EF4-FFF2-40B4-BE49-F238E27FC236}">
                    <a16:creationId xmlns:a16="http://schemas.microsoft.com/office/drawing/2014/main" id="{E1199363-A93F-44FD-BDEC-63AD90B3D43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56" name="Picture 955">
                <a:extLst>
                  <a:ext uri="{FF2B5EF4-FFF2-40B4-BE49-F238E27FC236}">
                    <a16:creationId xmlns:a16="http://schemas.microsoft.com/office/drawing/2014/main" id="{A6370E47-ABAB-4ECC-8AD3-3D59403644C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33" name="Group 932">
              <a:extLst>
                <a:ext uri="{FF2B5EF4-FFF2-40B4-BE49-F238E27FC236}">
                  <a16:creationId xmlns:a16="http://schemas.microsoft.com/office/drawing/2014/main" id="{D2E3EE6D-C04A-4E06-B749-2A1F3F205EED}"/>
                </a:ext>
              </a:extLst>
            </p:cNvPr>
            <p:cNvGrpSpPr/>
            <p:nvPr/>
          </p:nvGrpSpPr>
          <p:grpSpPr>
            <a:xfrm>
              <a:off x="5880802" y="4337976"/>
              <a:ext cx="1724957" cy="1867885"/>
              <a:chOff x="4504542" y="2584519"/>
              <a:chExt cx="3506915" cy="3797495"/>
            </a:xfrm>
          </p:grpSpPr>
          <p:pic>
            <p:nvPicPr>
              <p:cNvPr id="949" name="Picture 948">
                <a:extLst>
                  <a:ext uri="{FF2B5EF4-FFF2-40B4-BE49-F238E27FC236}">
                    <a16:creationId xmlns:a16="http://schemas.microsoft.com/office/drawing/2014/main" id="{61CAD7BE-50A1-4EC1-9C9A-A5FC709F9A8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50" name="Picture 949">
                <a:extLst>
                  <a:ext uri="{FF2B5EF4-FFF2-40B4-BE49-F238E27FC236}">
                    <a16:creationId xmlns:a16="http://schemas.microsoft.com/office/drawing/2014/main" id="{C9A200C4-D437-4894-B073-81D53C0DAE45}"/>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51" name="Picture 950">
                <a:extLst>
                  <a:ext uri="{FF2B5EF4-FFF2-40B4-BE49-F238E27FC236}">
                    <a16:creationId xmlns:a16="http://schemas.microsoft.com/office/drawing/2014/main" id="{F8C9A038-83F5-4FED-94A0-10F4BC3B8B9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52" name="Picture 951">
                <a:extLst>
                  <a:ext uri="{FF2B5EF4-FFF2-40B4-BE49-F238E27FC236}">
                    <a16:creationId xmlns:a16="http://schemas.microsoft.com/office/drawing/2014/main" id="{D41C921D-10E0-4602-A275-E05A998ABAB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34" name="Group 933">
              <a:extLst>
                <a:ext uri="{FF2B5EF4-FFF2-40B4-BE49-F238E27FC236}">
                  <a16:creationId xmlns:a16="http://schemas.microsoft.com/office/drawing/2014/main" id="{604BD51C-6A30-44A0-A5E3-89CD3D15AFAE}"/>
                </a:ext>
              </a:extLst>
            </p:cNvPr>
            <p:cNvGrpSpPr/>
            <p:nvPr/>
          </p:nvGrpSpPr>
          <p:grpSpPr>
            <a:xfrm>
              <a:off x="4256324" y="4337976"/>
              <a:ext cx="1724957" cy="1867885"/>
              <a:chOff x="4504542" y="2584519"/>
              <a:chExt cx="3506915" cy="3797495"/>
            </a:xfrm>
          </p:grpSpPr>
          <p:pic>
            <p:nvPicPr>
              <p:cNvPr id="945" name="Picture 944">
                <a:extLst>
                  <a:ext uri="{FF2B5EF4-FFF2-40B4-BE49-F238E27FC236}">
                    <a16:creationId xmlns:a16="http://schemas.microsoft.com/office/drawing/2014/main" id="{1292E8A4-5A40-4CC7-BAFE-2A3BA3E8CF2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46" name="Picture 945">
                <a:extLst>
                  <a:ext uri="{FF2B5EF4-FFF2-40B4-BE49-F238E27FC236}">
                    <a16:creationId xmlns:a16="http://schemas.microsoft.com/office/drawing/2014/main" id="{A8B4BD52-58DE-40C8-8CF3-0AA525ED203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47" name="Picture 946">
                <a:extLst>
                  <a:ext uri="{FF2B5EF4-FFF2-40B4-BE49-F238E27FC236}">
                    <a16:creationId xmlns:a16="http://schemas.microsoft.com/office/drawing/2014/main" id="{496FB513-638F-46E4-813D-BB3028BD43D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48" name="Picture 947">
                <a:extLst>
                  <a:ext uri="{FF2B5EF4-FFF2-40B4-BE49-F238E27FC236}">
                    <a16:creationId xmlns:a16="http://schemas.microsoft.com/office/drawing/2014/main" id="{9B293582-9E07-4B7F-A98A-4C66AAE57A8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35" name="Group 934">
              <a:extLst>
                <a:ext uri="{FF2B5EF4-FFF2-40B4-BE49-F238E27FC236}">
                  <a16:creationId xmlns:a16="http://schemas.microsoft.com/office/drawing/2014/main" id="{567CEC80-88FC-4206-B06C-099CA4612FC3}"/>
                </a:ext>
              </a:extLst>
            </p:cNvPr>
            <p:cNvGrpSpPr/>
            <p:nvPr/>
          </p:nvGrpSpPr>
          <p:grpSpPr>
            <a:xfrm>
              <a:off x="2625968" y="4337976"/>
              <a:ext cx="1724957" cy="1867885"/>
              <a:chOff x="4504542" y="2584519"/>
              <a:chExt cx="3506915" cy="3797495"/>
            </a:xfrm>
          </p:grpSpPr>
          <p:pic>
            <p:nvPicPr>
              <p:cNvPr id="941" name="Picture 940">
                <a:extLst>
                  <a:ext uri="{FF2B5EF4-FFF2-40B4-BE49-F238E27FC236}">
                    <a16:creationId xmlns:a16="http://schemas.microsoft.com/office/drawing/2014/main" id="{0218A0BB-DD08-45DE-92EF-6981834182E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42" name="Picture 941">
                <a:extLst>
                  <a:ext uri="{FF2B5EF4-FFF2-40B4-BE49-F238E27FC236}">
                    <a16:creationId xmlns:a16="http://schemas.microsoft.com/office/drawing/2014/main" id="{A9854DD6-EC36-4498-858E-C74173DB480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43" name="Picture 942">
                <a:extLst>
                  <a:ext uri="{FF2B5EF4-FFF2-40B4-BE49-F238E27FC236}">
                    <a16:creationId xmlns:a16="http://schemas.microsoft.com/office/drawing/2014/main" id="{856A184F-B629-44E0-A28F-C04CDF2F83D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44" name="Picture 943">
                <a:extLst>
                  <a:ext uri="{FF2B5EF4-FFF2-40B4-BE49-F238E27FC236}">
                    <a16:creationId xmlns:a16="http://schemas.microsoft.com/office/drawing/2014/main" id="{D1E3EE82-9102-4788-A730-2E0B3BA0C2E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36" name="Group 935">
              <a:extLst>
                <a:ext uri="{FF2B5EF4-FFF2-40B4-BE49-F238E27FC236}">
                  <a16:creationId xmlns:a16="http://schemas.microsoft.com/office/drawing/2014/main" id="{8873A835-24DD-4B63-B2CF-66016234B1C5}"/>
                </a:ext>
              </a:extLst>
            </p:cNvPr>
            <p:cNvGrpSpPr/>
            <p:nvPr/>
          </p:nvGrpSpPr>
          <p:grpSpPr>
            <a:xfrm>
              <a:off x="985578" y="4341250"/>
              <a:ext cx="1724957" cy="1867885"/>
              <a:chOff x="4504542" y="2584519"/>
              <a:chExt cx="3506915" cy="3797495"/>
            </a:xfrm>
          </p:grpSpPr>
          <p:pic>
            <p:nvPicPr>
              <p:cNvPr id="937" name="Picture 936">
                <a:extLst>
                  <a:ext uri="{FF2B5EF4-FFF2-40B4-BE49-F238E27FC236}">
                    <a16:creationId xmlns:a16="http://schemas.microsoft.com/office/drawing/2014/main" id="{045411E0-F1E2-49A8-9B71-028B0431071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38" name="Picture 937">
                <a:extLst>
                  <a:ext uri="{FF2B5EF4-FFF2-40B4-BE49-F238E27FC236}">
                    <a16:creationId xmlns:a16="http://schemas.microsoft.com/office/drawing/2014/main" id="{576FCB3E-08E3-4BBE-B8CF-D399BDF3238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39" name="Picture 938">
                <a:extLst>
                  <a:ext uri="{FF2B5EF4-FFF2-40B4-BE49-F238E27FC236}">
                    <a16:creationId xmlns:a16="http://schemas.microsoft.com/office/drawing/2014/main" id="{804D0E7D-CB29-4535-93C6-60396C364DC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40" name="Picture 939">
                <a:extLst>
                  <a:ext uri="{FF2B5EF4-FFF2-40B4-BE49-F238E27FC236}">
                    <a16:creationId xmlns:a16="http://schemas.microsoft.com/office/drawing/2014/main" id="{F63B12F1-C97A-4E81-A142-C4BB3CFFFE9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grpSp>
        <p:nvGrpSpPr>
          <p:cNvPr id="977" name="Group 976">
            <a:extLst>
              <a:ext uri="{FF2B5EF4-FFF2-40B4-BE49-F238E27FC236}">
                <a16:creationId xmlns:a16="http://schemas.microsoft.com/office/drawing/2014/main" id="{F12788C4-6A08-4F6E-8A3C-318297871551}"/>
              </a:ext>
            </a:extLst>
          </p:cNvPr>
          <p:cNvGrpSpPr/>
          <p:nvPr/>
        </p:nvGrpSpPr>
        <p:grpSpPr>
          <a:xfrm>
            <a:off x="776303" y="3817444"/>
            <a:ext cx="2366010" cy="982118"/>
            <a:chOff x="985578" y="2776254"/>
            <a:chExt cx="8270114" cy="3432881"/>
          </a:xfrm>
        </p:grpSpPr>
        <p:grpSp>
          <p:nvGrpSpPr>
            <p:cNvPr id="978" name="Group 977">
              <a:extLst>
                <a:ext uri="{FF2B5EF4-FFF2-40B4-BE49-F238E27FC236}">
                  <a16:creationId xmlns:a16="http://schemas.microsoft.com/office/drawing/2014/main" id="{B4C755F9-10DF-4CA3-A5FA-8A06FA1ECE77}"/>
                </a:ext>
              </a:extLst>
            </p:cNvPr>
            <p:cNvGrpSpPr/>
            <p:nvPr/>
          </p:nvGrpSpPr>
          <p:grpSpPr>
            <a:xfrm>
              <a:off x="7505279" y="4337075"/>
              <a:ext cx="1724957" cy="1867885"/>
              <a:chOff x="4504542" y="2584519"/>
              <a:chExt cx="3506915" cy="3797495"/>
            </a:xfrm>
          </p:grpSpPr>
          <p:pic>
            <p:nvPicPr>
              <p:cNvPr id="1024" name="Picture 1023">
                <a:extLst>
                  <a:ext uri="{FF2B5EF4-FFF2-40B4-BE49-F238E27FC236}">
                    <a16:creationId xmlns:a16="http://schemas.microsoft.com/office/drawing/2014/main" id="{62819843-3B92-43CE-A03B-84F04884C76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025" name="Picture 1024">
                <a:extLst>
                  <a:ext uri="{FF2B5EF4-FFF2-40B4-BE49-F238E27FC236}">
                    <a16:creationId xmlns:a16="http://schemas.microsoft.com/office/drawing/2014/main" id="{A46D8F7C-9A28-4256-B1AC-FECCD90E73E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026" name="Picture 1025">
                <a:extLst>
                  <a:ext uri="{FF2B5EF4-FFF2-40B4-BE49-F238E27FC236}">
                    <a16:creationId xmlns:a16="http://schemas.microsoft.com/office/drawing/2014/main" id="{59F245A7-123F-4835-832D-ECAA0AEA019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027" name="Picture 1026">
                <a:extLst>
                  <a:ext uri="{FF2B5EF4-FFF2-40B4-BE49-F238E27FC236}">
                    <a16:creationId xmlns:a16="http://schemas.microsoft.com/office/drawing/2014/main" id="{F21D2900-306F-42E4-AD23-89404840891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79" name="Group 978">
              <a:extLst>
                <a:ext uri="{FF2B5EF4-FFF2-40B4-BE49-F238E27FC236}">
                  <a16:creationId xmlns:a16="http://schemas.microsoft.com/office/drawing/2014/main" id="{5098FC9E-B93D-4219-816B-B2441FD4F989}"/>
                </a:ext>
              </a:extLst>
            </p:cNvPr>
            <p:cNvGrpSpPr/>
            <p:nvPr/>
          </p:nvGrpSpPr>
          <p:grpSpPr>
            <a:xfrm>
              <a:off x="2654915" y="2817294"/>
              <a:ext cx="1724957" cy="1867885"/>
              <a:chOff x="4504542" y="2584519"/>
              <a:chExt cx="3506915" cy="3797495"/>
            </a:xfrm>
          </p:grpSpPr>
          <p:pic>
            <p:nvPicPr>
              <p:cNvPr id="1020" name="Picture 1019">
                <a:extLst>
                  <a:ext uri="{FF2B5EF4-FFF2-40B4-BE49-F238E27FC236}">
                    <a16:creationId xmlns:a16="http://schemas.microsoft.com/office/drawing/2014/main" id="{4C94D567-2DF7-4A82-9A47-F0F36FBBAC7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021" name="Picture 1020">
                <a:extLst>
                  <a:ext uri="{FF2B5EF4-FFF2-40B4-BE49-F238E27FC236}">
                    <a16:creationId xmlns:a16="http://schemas.microsoft.com/office/drawing/2014/main" id="{089AD307-1B6E-44C1-BB56-B04343B30FC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022" name="Picture 1021">
                <a:extLst>
                  <a:ext uri="{FF2B5EF4-FFF2-40B4-BE49-F238E27FC236}">
                    <a16:creationId xmlns:a16="http://schemas.microsoft.com/office/drawing/2014/main" id="{11A6647C-C2DC-4077-97B6-E9133032117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023" name="Picture 1022">
                <a:extLst>
                  <a:ext uri="{FF2B5EF4-FFF2-40B4-BE49-F238E27FC236}">
                    <a16:creationId xmlns:a16="http://schemas.microsoft.com/office/drawing/2014/main" id="{14ACC0F4-F1B2-4825-AD2A-3DCD5F3CF6A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2" y="2584519"/>
                <a:ext cx="1868849" cy="2249943"/>
              </a:xfrm>
              <a:prstGeom prst="rect">
                <a:avLst/>
              </a:prstGeom>
            </p:spPr>
          </p:pic>
        </p:grpSp>
        <p:grpSp>
          <p:nvGrpSpPr>
            <p:cNvPr id="980" name="Group 979">
              <a:extLst>
                <a:ext uri="{FF2B5EF4-FFF2-40B4-BE49-F238E27FC236}">
                  <a16:creationId xmlns:a16="http://schemas.microsoft.com/office/drawing/2014/main" id="{88BBA9BE-4331-4EE9-B18E-9796637609DE}"/>
                </a:ext>
              </a:extLst>
            </p:cNvPr>
            <p:cNvGrpSpPr/>
            <p:nvPr/>
          </p:nvGrpSpPr>
          <p:grpSpPr>
            <a:xfrm>
              <a:off x="4272307" y="2820568"/>
              <a:ext cx="1724957" cy="1867885"/>
              <a:chOff x="4504542" y="2584519"/>
              <a:chExt cx="3506915" cy="3797495"/>
            </a:xfrm>
          </p:grpSpPr>
          <p:pic>
            <p:nvPicPr>
              <p:cNvPr id="1016" name="Picture 1015">
                <a:extLst>
                  <a:ext uri="{FF2B5EF4-FFF2-40B4-BE49-F238E27FC236}">
                    <a16:creationId xmlns:a16="http://schemas.microsoft.com/office/drawing/2014/main" id="{759EF3E8-90BE-4FC2-BEFA-5256E6AFC94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017" name="Picture 1016">
                <a:extLst>
                  <a:ext uri="{FF2B5EF4-FFF2-40B4-BE49-F238E27FC236}">
                    <a16:creationId xmlns:a16="http://schemas.microsoft.com/office/drawing/2014/main" id="{0FB12CCE-E4ED-4825-85DF-61BDA2C2ACA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018" name="Picture 1017">
                <a:extLst>
                  <a:ext uri="{FF2B5EF4-FFF2-40B4-BE49-F238E27FC236}">
                    <a16:creationId xmlns:a16="http://schemas.microsoft.com/office/drawing/2014/main" id="{30EA4665-F7A6-48D8-A1DE-1E1FD6CC1BC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019" name="Picture 1018">
                <a:extLst>
                  <a:ext uri="{FF2B5EF4-FFF2-40B4-BE49-F238E27FC236}">
                    <a16:creationId xmlns:a16="http://schemas.microsoft.com/office/drawing/2014/main" id="{C505C56B-0721-4AB9-9421-5C1092921FA0}"/>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81" name="Group 980">
              <a:extLst>
                <a:ext uri="{FF2B5EF4-FFF2-40B4-BE49-F238E27FC236}">
                  <a16:creationId xmlns:a16="http://schemas.microsoft.com/office/drawing/2014/main" id="{54D716A5-B598-43D3-BC55-4C9967FA1D8D}"/>
                </a:ext>
              </a:extLst>
            </p:cNvPr>
            <p:cNvGrpSpPr/>
            <p:nvPr/>
          </p:nvGrpSpPr>
          <p:grpSpPr>
            <a:xfrm>
              <a:off x="7530735" y="2776254"/>
              <a:ext cx="1724957" cy="1867885"/>
              <a:chOff x="4504542" y="2584519"/>
              <a:chExt cx="3506915" cy="3797495"/>
            </a:xfrm>
          </p:grpSpPr>
          <p:pic>
            <p:nvPicPr>
              <p:cNvPr id="1012" name="Picture 1011">
                <a:extLst>
                  <a:ext uri="{FF2B5EF4-FFF2-40B4-BE49-F238E27FC236}">
                    <a16:creationId xmlns:a16="http://schemas.microsoft.com/office/drawing/2014/main" id="{C7856AF5-9717-49CD-8D8E-6E1F8542238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013" name="Picture 1012">
                <a:extLst>
                  <a:ext uri="{FF2B5EF4-FFF2-40B4-BE49-F238E27FC236}">
                    <a16:creationId xmlns:a16="http://schemas.microsoft.com/office/drawing/2014/main" id="{69E65B2C-D314-486D-A139-A2042261C0A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014" name="Picture 1013">
                <a:extLst>
                  <a:ext uri="{FF2B5EF4-FFF2-40B4-BE49-F238E27FC236}">
                    <a16:creationId xmlns:a16="http://schemas.microsoft.com/office/drawing/2014/main" id="{9300660F-454D-482B-B374-35B086D9EADA}"/>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015" name="Picture 1014">
                <a:extLst>
                  <a:ext uri="{FF2B5EF4-FFF2-40B4-BE49-F238E27FC236}">
                    <a16:creationId xmlns:a16="http://schemas.microsoft.com/office/drawing/2014/main" id="{97122D38-1CC5-463F-AF92-A0EF01CA21B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82" name="Group 981">
              <a:extLst>
                <a:ext uri="{FF2B5EF4-FFF2-40B4-BE49-F238E27FC236}">
                  <a16:creationId xmlns:a16="http://schemas.microsoft.com/office/drawing/2014/main" id="{07AFEB84-77E6-4712-BE4E-165ACD1150C5}"/>
                </a:ext>
              </a:extLst>
            </p:cNvPr>
            <p:cNvGrpSpPr/>
            <p:nvPr/>
          </p:nvGrpSpPr>
          <p:grpSpPr>
            <a:xfrm>
              <a:off x="1022281" y="2850691"/>
              <a:ext cx="1724957" cy="1867885"/>
              <a:chOff x="4504542" y="2584519"/>
              <a:chExt cx="3506915" cy="3797495"/>
            </a:xfrm>
          </p:grpSpPr>
          <p:pic>
            <p:nvPicPr>
              <p:cNvPr id="1008" name="Picture 1007">
                <a:extLst>
                  <a:ext uri="{FF2B5EF4-FFF2-40B4-BE49-F238E27FC236}">
                    <a16:creationId xmlns:a16="http://schemas.microsoft.com/office/drawing/2014/main" id="{69C655B3-9ABD-41BC-9755-7ED343F6947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009" name="Picture 1008">
                <a:extLst>
                  <a:ext uri="{FF2B5EF4-FFF2-40B4-BE49-F238E27FC236}">
                    <a16:creationId xmlns:a16="http://schemas.microsoft.com/office/drawing/2014/main" id="{8F3C32ED-637C-4792-A289-2C1E059DFB6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010" name="Picture 1009">
                <a:extLst>
                  <a:ext uri="{FF2B5EF4-FFF2-40B4-BE49-F238E27FC236}">
                    <a16:creationId xmlns:a16="http://schemas.microsoft.com/office/drawing/2014/main" id="{ED21BB0E-196E-4811-9AF6-A46FBE081D38}"/>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011" name="Picture 1010">
                <a:extLst>
                  <a:ext uri="{FF2B5EF4-FFF2-40B4-BE49-F238E27FC236}">
                    <a16:creationId xmlns:a16="http://schemas.microsoft.com/office/drawing/2014/main" id="{C19CEE90-0FB8-4637-BDE9-4B12A3D2987D}"/>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83" name="Group 982">
              <a:extLst>
                <a:ext uri="{FF2B5EF4-FFF2-40B4-BE49-F238E27FC236}">
                  <a16:creationId xmlns:a16="http://schemas.microsoft.com/office/drawing/2014/main" id="{527CD5DE-A5EC-4380-A4B5-475321FA63BF}"/>
                </a:ext>
              </a:extLst>
            </p:cNvPr>
            <p:cNvGrpSpPr/>
            <p:nvPr/>
          </p:nvGrpSpPr>
          <p:grpSpPr>
            <a:xfrm>
              <a:off x="5902663" y="2820568"/>
              <a:ext cx="1724957" cy="1867885"/>
              <a:chOff x="4504542" y="2584519"/>
              <a:chExt cx="3506915" cy="3797495"/>
            </a:xfrm>
          </p:grpSpPr>
          <p:pic>
            <p:nvPicPr>
              <p:cNvPr id="1004" name="Picture 1003">
                <a:extLst>
                  <a:ext uri="{FF2B5EF4-FFF2-40B4-BE49-F238E27FC236}">
                    <a16:creationId xmlns:a16="http://schemas.microsoft.com/office/drawing/2014/main" id="{8ABCCABB-5852-41B0-933F-D70BA7E8747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005" name="Picture 1004">
                <a:extLst>
                  <a:ext uri="{FF2B5EF4-FFF2-40B4-BE49-F238E27FC236}">
                    <a16:creationId xmlns:a16="http://schemas.microsoft.com/office/drawing/2014/main" id="{87DAABE5-619A-4529-B6B3-12528145D83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006" name="Picture 1005">
                <a:extLst>
                  <a:ext uri="{FF2B5EF4-FFF2-40B4-BE49-F238E27FC236}">
                    <a16:creationId xmlns:a16="http://schemas.microsoft.com/office/drawing/2014/main" id="{A717C939-4B58-4A04-A6D1-D1946F386294}"/>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007" name="Picture 1006">
                <a:extLst>
                  <a:ext uri="{FF2B5EF4-FFF2-40B4-BE49-F238E27FC236}">
                    <a16:creationId xmlns:a16="http://schemas.microsoft.com/office/drawing/2014/main" id="{DB29DE7B-8801-4503-9D94-78465DD6EAA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84" name="Group 983">
              <a:extLst>
                <a:ext uri="{FF2B5EF4-FFF2-40B4-BE49-F238E27FC236}">
                  <a16:creationId xmlns:a16="http://schemas.microsoft.com/office/drawing/2014/main" id="{B7A74C5B-B4C0-44CA-9040-0B3B42A213E3}"/>
                </a:ext>
              </a:extLst>
            </p:cNvPr>
            <p:cNvGrpSpPr/>
            <p:nvPr/>
          </p:nvGrpSpPr>
          <p:grpSpPr>
            <a:xfrm>
              <a:off x="5880802" y="4337976"/>
              <a:ext cx="1724957" cy="1867885"/>
              <a:chOff x="4504542" y="2584519"/>
              <a:chExt cx="3506915" cy="3797495"/>
            </a:xfrm>
          </p:grpSpPr>
          <p:pic>
            <p:nvPicPr>
              <p:cNvPr id="1000" name="Picture 999">
                <a:extLst>
                  <a:ext uri="{FF2B5EF4-FFF2-40B4-BE49-F238E27FC236}">
                    <a16:creationId xmlns:a16="http://schemas.microsoft.com/office/drawing/2014/main" id="{DFAC2494-9791-4932-80CF-97B6C22EE649}"/>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1001" name="Picture 1000">
                <a:extLst>
                  <a:ext uri="{FF2B5EF4-FFF2-40B4-BE49-F238E27FC236}">
                    <a16:creationId xmlns:a16="http://schemas.microsoft.com/office/drawing/2014/main" id="{4C3ED1B6-654A-44F3-B9A0-377361C3C4A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1002" name="Picture 1001">
                <a:extLst>
                  <a:ext uri="{FF2B5EF4-FFF2-40B4-BE49-F238E27FC236}">
                    <a16:creationId xmlns:a16="http://schemas.microsoft.com/office/drawing/2014/main" id="{E65D4B42-A081-4015-934A-3CAC93EE005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1003" name="Picture 1002">
                <a:extLst>
                  <a:ext uri="{FF2B5EF4-FFF2-40B4-BE49-F238E27FC236}">
                    <a16:creationId xmlns:a16="http://schemas.microsoft.com/office/drawing/2014/main" id="{179482D1-536D-48C9-A43B-D9C8C8D991BC}"/>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85" name="Group 984">
              <a:extLst>
                <a:ext uri="{FF2B5EF4-FFF2-40B4-BE49-F238E27FC236}">
                  <a16:creationId xmlns:a16="http://schemas.microsoft.com/office/drawing/2014/main" id="{A1AEE20B-260C-4558-A441-FCCFA0D48C39}"/>
                </a:ext>
              </a:extLst>
            </p:cNvPr>
            <p:cNvGrpSpPr/>
            <p:nvPr/>
          </p:nvGrpSpPr>
          <p:grpSpPr>
            <a:xfrm>
              <a:off x="4256324" y="4337976"/>
              <a:ext cx="1724957" cy="1867885"/>
              <a:chOff x="4504542" y="2584519"/>
              <a:chExt cx="3506915" cy="3797495"/>
            </a:xfrm>
          </p:grpSpPr>
          <p:pic>
            <p:nvPicPr>
              <p:cNvPr id="996" name="Picture 995">
                <a:extLst>
                  <a:ext uri="{FF2B5EF4-FFF2-40B4-BE49-F238E27FC236}">
                    <a16:creationId xmlns:a16="http://schemas.microsoft.com/office/drawing/2014/main" id="{BB120960-4744-4428-9674-23664385990F}"/>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97" name="Picture 996">
                <a:extLst>
                  <a:ext uri="{FF2B5EF4-FFF2-40B4-BE49-F238E27FC236}">
                    <a16:creationId xmlns:a16="http://schemas.microsoft.com/office/drawing/2014/main" id="{FCAC11F5-C507-4845-A934-7469326E046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98" name="Picture 997">
                <a:extLst>
                  <a:ext uri="{FF2B5EF4-FFF2-40B4-BE49-F238E27FC236}">
                    <a16:creationId xmlns:a16="http://schemas.microsoft.com/office/drawing/2014/main" id="{285A269C-17B5-4D27-BD5A-3A385DE516B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99" name="Picture 998">
                <a:extLst>
                  <a:ext uri="{FF2B5EF4-FFF2-40B4-BE49-F238E27FC236}">
                    <a16:creationId xmlns:a16="http://schemas.microsoft.com/office/drawing/2014/main" id="{DF166F8E-BC2A-4B5F-B561-CDBEEB60BF5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86" name="Group 985">
              <a:extLst>
                <a:ext uri="{FF2B5EF4-FFF2-40B4-BE49-F238E27FC236}">
                  <a16:creationId xmlns:a16="http://schemas.microsoft.com/office/drawing/2014/main" id="{D475BE96-BC2F-4DEE-85F4-FB8AF1780E51}"/>
                </a:ext>
              </a:extLst>
            </p:cNvPr>
            <p:cNvGrpSpPr/>
            <p:nvPr/>
          </p:nvGrpSpPr>
          <p:grpSpPr>
            <a:xfrm>
              <a:off x="2625968" y="4337976"/>
              <a:ext cx="1724957" cy="1867885"/>
              <a:chOff x="4504542" y="2584519"/>
              <a:chExt cx="3506915" cy="3797495"/>
            </a:xfrm>
          </p:grpSpPr>
          <p:pic>
            <p:nvPicPr>
              <p:cNvPr id="992" name="Picture 991">
                <a:extLst>
                  <a:ext uri="{FF2B5EF4-FFF2-40B4-BE49-F238E27FC236}">
                    <a16:creationId xmlns:a16="http://schemas.microsoft.com/office/drawing/2014/main" id="{DFED929A-0A70-473A-9FF1-264E026D84D1}"/>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93" name="Picture 992">
                <a:extLst>
                  <a:ext uri="{FF2B5EF4-FFF2-40B4-BE49-F238E27FC236}">
                    <a16:creationId xmlns:a16="http://schemas.microsoft.com/office/drawing/2014/main" id="{6949B735-4405-4768-AD81-C8889C9214A7}"/>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94" name="Picture 993">
                <a:extLst>
                  <a:ext uri="{FF2B5EF4-FFF2-40B4-BE49-F238E27FC236}">
                    <a16:creationId xmlns:a16="http://schemas.microsoft.com/office/drawing/2014/main" id="{5A14C6CE-2209-48F3-A456-B44EA5BF071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95" name="Picture 994">
                <a:extLst>
                  <a:ext uri="{FF2B5EF4-FFF2-40B4-BE49-F238E27FC236}">
                    <a16:creationId xmlns:a16="http://schemas.microsoft.com/office/drawing/2014/main" id="{8D3F3AEE-3306-4400-83E5-795805A0A363}"/>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nvGrpSpPr>
            <p:cNvPr id="987" name="Group 986">
              <a:extLst>
                <a:ext uri="{FF2B5EF4-FFF2-40B4-BE49-F238E27FC236}">
                  <a16:creationId xmlns:a16="http://schemas.microsoft.com/office/drawing/2014/main" id="{65F666E6-AA08-4727-92C1-B1B6191F3D42}"/>
                </a:ext>
              </a:extLst>
            </p:cNvPr>
            <p:cNvGrpSpPr/>
            <p:nvPr/>
          </p:nvGrpSpPr>
          <p:grpSpPr>
            <a:xfrm>
              <a:off x="985578" y="4341250"/>
              <a:ext cx="1724957" cy="1867885"/>
              <a:chOff x="4504542" y="2584519"/>
              <a:chExt cx="3506915" cy="3797495"/>
            </a:xfrm>
          </p:grpSpPr>
          <p:pic>
            <p:nvPicPr>
              <p:cNvPr id="988" name="Picture 987">
                <a:extLst>
                  <a:ext uri="{FF2B5EF4-FFF2-40B4-BE49-F238E27FC236}">
                    <a16:creationId xmlns:a16="http://schemas.microsoft.com/office/drawing/2014/main" id="{A2C1C0E1-57F9-4D71-9EBC-DE8407B8441B}"/>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3" y="4132073"/>
                <a:ext cx="1868847" cy="2249941"/>
              </a:xfrm>
              <a:prstGeom prst="rect">
                <a:avLst/>
              </a:prstGeom>
            </p:spPr>
          </p:pic>
          <p:pic>
            <p:nvPicPr>
              <p:cNvPr id="989" name="Picture 988">
                <a:extLst>
                  <a:ext uri="{FF2B5EF4-FFF2-40B4-BE49-F238E27FC236}">
                    <a16:creationId xmlns:a16="http://schemas.microsoft.com/office/drawing/2014/main" id="{A0B2C23B-7075-452C-9B9A-529957B1DA36}"/>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10" y="4132073"/>
                <a:ext cx="1868847" cy="2249941"/>
              </a:xfrm>
              <a:prstGeom prst="rect">
                <a:avLst/>
              </a:prstGeom>
            </p:spPr>
          </p:pic>
          <p:pic>
            <p:nvPicPr>
              <p:cNvPr id="990" name="Picture 989">
                <a:extLst>
                  <a:ext uri="{FF2B5EF4-FFF2-40B4-BE49-F238E27FC236}">
                    <a16:creationId xmlns:a16="http://schemas.microsoft.com/office/drawing/2014/main" id="{508C302B-01B1-4CE9-8877-6619E5F82622}"/>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4504542" y="2584519"/>
                <a:ext cx="1868847" cy="2249941"/>
              </a:xfrm>
              <a:prstGeom prst="rect">
                <a:avLst/>
              </a:prstGeom>
            </p:spPr>
          </p:pic>
          <p:pic>
            <p:nvPicPr>
              <p:cNvPr id="991" name="Picture 990">
                <a:extLst>
                  <a:ext uri="{FF2B5EF4-FFF2-40B4-BE49-F238E27FC236}">
                    <a16:creationId xmlns:a16="http://schemas.microsoft.com/office/drawing/2014/main" id="{55CA5B8A-BCE5-444B-B72C-0344F47EA13E}"/>
                  </a:ext>
                </a:extLst>
              </p:cNvPr>
              <p:cNvPicPr/>
              <p:nvPr/>
            </p:nvPicPr>
            <p:blipFill rotWithShape="1">
              <a:blip r:embed="rId3">
                <a:extLst>
                  <a:ext uri="{BEBA8EAE-BF5A-486C-A8C5-ECC9F3942E4B}">
                    <a14:imgProps xmlns:a14="http://schemas.microsoft.com/office/drawing/2010/main">
                      <a14:imgLayer r:embed="rId4">
                        <a14:imgEffect>
                          <a14:backgroundRemoval t="9884" b="98837" l="685" r="47603"/>
                        </a14:imgEffect>
                      </a14:imgLayer>
                    </a14:imgProps>
                  </a:ext>
                </a:extLst>
              </a:blip>
              <a:srcRect r="51054"/>
              <a:stretch/>
            </p:blipFill>
            <p:spPr>
              <a:xfrm flipH="1">
                <a:off x="6142609" y="2584520"/>
                <a:ext cx="1868847" cy="2249941"/>
              </a:xfrm>
              <a:prstGeom prst="rect">
                <a:avLst/>
              </a:prstGeom>
            </p:spPr>
          </p:pic>
        </p:grpSp>
      </p:grpSp>
    </p:spTree>
    <p:extLst>
      <p:ext uri="{BB962C8B-B14F-4D97-AF65-F5344CB8AC3E}">
        <p14:creationId xmlns:p14="http://schemas.microsoft.com/office/powerpoint/2010/main" val="3543079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06C-E1CC-4285-8718-366D29972DF8}"/>
              </a:ext>
            </a:extLst>
          </p:cNvPr>
          <p:cNvSpPr>
            <a:spLocks noGrp="1"/>
          </p:cNvSpPr>
          <p:nvPr>
            <p:ph type="title"/>
          </p:nvPr>
        </p:nvSpPr>
        <p:spPr/>
        <p:txBody>
          <a:bodyPr/>
          <a:lstStyle/>
          <a:p>
            <a:r>
              <a:rPr lang="en-US" dirty="0"/>
              <a:t>Quantification systems – </a:t>
            </a:r>
            <a:br>
              <a:rPr lang="en-US" i="1" dirty="0"/>
            </a:br>
            <a:r>
              <a:rPr lang="en-US" i="1" dirty="0"/>
              <a:t>	Dry measures</a:t>
            </a:r>
            <a:endParaRPr lang="en-GB" dirty="0"/>
          </a:p>
        </p:txBody>
      </p:sp>
      <p:sp>
        <p:nvSpPr>
          <p:cNvPr id="4" name="Content Placeholder 3">
            <a:extLst>
              <a:ext uri="{FF2B5EF4-FFF2-40B4-BE49-F238E27FC236}">
                <a16:creationId xmlns:a16="http://schemas.microsoft.com/office/drawing/2014/main" id="{73C16748-9F24-4E70-ACA8-7F33559B5509}"/>
              </a:ext>
            </a:extLst>
          </p:cNvPr>
          <p:cNvSpPr txBox="1">
            <a:spLocks noGrp="1"/>
          </p:cNvSpPr>
          <p:nvPr>
            <p:ph idx="1"/>
          </p:nvPr>
        </p:nvSpPr>
        <p:spPr>
          <a:xfrm>
            <a:off x="822325" y="1846263"/>
            <a:ext cx="7543800" cy="4745915"/>
          </a:xfrm>
          <a:prstGeom prst="rect">
            <a:avLst/>
          </a:prstGeom>
          <a:noFill/>
        </p:spPr>
        <p:txBody>
          <a:bodyPr wrap="square" rtlCol="0">
            <a:spAutoFit/>
          </a:bodyPr>
          <a:lstStyle/>
          <a:p>
            <a:pPr marL="0" indent="0">
              <a:spcBef>
                <a:spcPts val="0"/>
              </a:spcBef>
              <a:spcAft>
                <a:spcPts val="0"/>
              </a:spcAft>
              <a:buNone/>
              <a:tabLst>
                <a:tab pos="2286000" algn="l"/>
              </a:tabLst>
            </a:pPr>
            <a:r>
              <a:rPr lang="en-CA" sz="2000" i="1" dirty="0" err="1"/>
              <a:t>məġrēf</a:t>
            </a:r>
            <a:r>
              <a:rPr lang="en-CA" sz="2000" dirty="0"/>
              <a:t>, pl. </a:t>
            </a:r>
            <a:r>
              <a:rPr lang="en-CA" sz="2000" i="1" dirty="0" err="1"/>
              <a:t>mġōrəf</a:t>
            </a:r>
            <a:r>
              <a:rPr lang="en-CA" sz="2000" dirty="0"/>
              <a:t> 	‘half a coconut shell dry measure m.’</a:t>
            </a:r>
          </a:p>
          <a:p>
            <a:pPr marL="0" indent="0">
              <a:spcBef>
                <a:spcPts val="0"/>
              </a:spcBef>
              <a:spcAft>
                <a:spcPts val="0"/>
              </a:spcAft>
              <a:buNone/>
              <a:tabLst>
                <a:tab pos="2286000" algn="l"/>
              </a:tabLst>
            </a:pPr>
            <a:r>
              <a:rPr lang="en-CA" sz="2000" i="1" dirty="0" err="1"/>
              <a:t>rbayt</a:t>
            </a:r>
            <a:r>
              <a:rPr lang="en-CA" sz="2000" dirty="0"/>
              <a:t>, pl. </a:t>
            </a:r>
            <a:r>
              <a:rPr lang="en-CA" sz="2000" i="1" dirty="0" err="1"/>
              <a:t>rbōya</a:t>
            </a:r>
            <a:r>
              <a:rPr lang="en-CA" sz="2000" dirty="0"/>
              <a:t> 	‘two </a:t>
            </a:r>
            <a:r>
              <a:rPr lang="en-CA" sz="2000" i="1" dirty="0" err="1"/>
              <a:t>məġrēf</a:t>
            </a:r>
            <a:r>
              <a:rPr lang="en-CA" sz="2000" dirty="0"/>
              <a:t> measures m.’</a:t>
            </a:r>
          </a:p>
          <a:p>
            <a:pPr marL="0" indent="0">
              <a:spcBef>
                <a:spcPts val="0"/>
              </a:spcBef>
              <a:spcAft>
                <a:spcPts val="0"/>
              </a:spcAft>
              <a:buNone/>
              <a:tabLst>
                <a:tab pos="2286000" algn="l"/>
              </a:tabLst>
            </a:pPr>
            <a:r>
              <a:rPr lang="en-CA" sz="2000" i="1" dirty="0" err="1"/>
              <a:t>gmōn</a:t>
            </a:r>
            <a:r>
              <a:rPr lang="en-CA" sz="2000" dirty="0"/>
              <a:t>, pl. </a:t>
            </a:r>
            <a:r>
              <a:rPr lang="en-CA" sz="2000" i="1" dirty="0" err="1"/>
              <a:t>gəmnīn</a:t>
            </a:r>
            <a:r>
              <a:rPr lang="en-CA" sz="2000" dirty="0"/>
              <a:t> 	‘three </a:t>
            </a:r>
            <a:r>
              <a:rPr lang="en-CA" sz="2000" i="1" dirty="0" err="1"/>
              <a:t>məġrēf</a:t>
            </a:r>
            <a:r>
              <a:rPr lang="en-CA" sz="2000" dirty="0"/>
              <a:t> measures m.’</a:t>
            </a:r>
          </a:p>
          <a:p>
            <a:pPr marL="0" indent="0">
              <a:spcBef>
                <a:spcPts val="0"/>
              </a:spcBef>
              <a:spcAft>
                <a:spcPts val="0"/>
              </a:spcAft>
              <a:buNone/>
              <a:tabLst>
                <a:tab pos="2286000" algn="l"/>
              </a:tabLst>
            </a:pPr>
            <a:r>
              <a:rPr lang="en-CA" sz="2000" i="1" dirty="0" err="1"/>
              <a:t>məkyūl</a:t>
            </a:r>
            <a:r>
              <a:rPr lang="en-CA" sz="2000" dirty="0"/>
              <a:t>, pl. </a:t>
            </a:r>
            <a:r>
              <a:rPr lang="en-CA" sz="2000" i="1" dirty="0" err="1"/>
              <a:t>mkaylət</a:t>
            </a:r>
            <a:r>
              <a:rPr lang="en-CA" sz="2000" dirty="0"/>
              <a:t> 	‘four </a:t>
            </a:r>
            <a:r>
              <a:rPr lang="en-CA" sz="2000" i="1" dirty="0" err="1"/>
              <a:t>məġrēf</a:t>
            </a:r>
            <a:r>
              <a:rPr lang="en-CA" sz="2000" dirty="0"/>
              <a:t> measures m.’</a:t>
            </a:r>
          </a:p>
          <a:p>
            <a:pPr marL="0" indent="0">
              <a:spcBef>
                <a:spcPts val="0"/>
              </a:spcBef>
              <a:spcAft>
                <a:spcPts val="0"/>
              </a:spcAft>
              <a:buNone/>
              <a:tabLst>
                <a:tab pos="2286000" algn="l"/>
              </a:tabLst>
            </a:pPr>
            <a:r>
              <a:rPr lang="en-CA" sz="2000" i="1" dirty="0" err="1"/>
              <a:t>ntazgət</a:t>
            </a:r>
            <a:r>
              <a:rPr lang="en-CA" sz="2000" dirty="0"/>
              <a:t>, pl. </a:t>
            </a:r>
            <a:r>
              <a:rPr lang="en-CA" sz="2000" i="1" dirty="0" err="1"/>
              <a:t>nzəgūtən</a:t>
            </a:r>
            <a:r>
              <a:rPr lang="en-CA" sz="2000" dirty="0"/>
              <a:t> 	‘ten </a:t>
            </a:r>
            <a:r>
              <a:rPr lang="en-CA" sz="2000" i="1" dirty="0" err="1"/>
              <a:t>məkyūl</a:t>
            </a:r>
            <a:r>
              <a:rPr lang="en-CA" sz="2000" dirty="0"/>
              <a:t> measures f.’ (40 half-coconut shells)</a:t>
            </a:r>
          </a:p>
          <a:p>
            <a:pPr marL="0" indent="0">
              <a:spcBef>
                <a:spcPts val="0"/>
              </a:spcBef>
              <a:spcAft>
                <a:spcPts val="0"/>
              </a:spcAft>
              <a:buNone/>
              <a:tabLst>
                <a:tab pos="2286000" algn="l"/>
              </a:tabLst>
            </a:pPr>
            <a:r>
              <a:rPr lang="en-CA" sz="2000" i="1" dirty="0" err="1"/>
              <a:t>bhōr</a:t>
            </a:r>
            <a:r>
              <a:rPr lang="en-CA" sz="2000" dirty="0"/>
              <a:t>, pl. </a:t>
            </a:r>
            <a:r>
              <a:rPr lang="en-CA" sz="2000" i="1" dirty="0" err="1"/>
              <a:t>bhūrət</a:t>
            </a:r>
            <a:r>
              <a:rPr lang="en-CA" sz="2000" dirty="0"/>
              <a:t> 	‘ten </a:t>
            </a:r>
            <a:r>
              <a:rPr lang="en-CA" sz="2000" i="1" dirty="0" err="1"/>
              <a:t>ntazgət</a:t>
            </a:r>
            <a:r>
              <a:rPr lang="en-CA" sz="2000" dirty="0"/>
              <a:t> measures m.’</a:t>
            </a:r>
          </a:p>
          <a:p>
            <a:pPr marL="0" indent="0">
              <a:spcBef>
                <a:spcPts val="0"/>
              </a:spcBef>
              <a:spcAft>
                <a:spcPts val="0"/>
              </a:spcAft>
              <a:buNone/>
            </a:pPr>
            <a:endParaRPr lang="en-CA" dirty="0"/>
          </a:p>
          <a:p>
            <a:pPr marL="0" indent="0">
              <a:spcBef>
                <a:spcPts val="0"/>
              </a:spcBef>
              <a:spcAft>
                <a:spcPts val="0"/>
              </a:spcAft>
              <a:buNone/>
            </a:pPr>
            <a:r>
              <a:rPr lang="en-CA" sz="2000" b="1" dirty="0"/>
              <a:t>Numerals</a:t>
            </a:r>
          </a:p>
          <a:p>
            <a:pPr marL="0" indent="0">
              <a:spcBef>
                <a:spcPts val="0"/>
              </a:spcBef>
              <a:spcAft>
                <a:spcPts val="0"/>
              </a:spcAft>
              <a:buNone/>
              <a:tabLst>
                <a:tab pos="3257550" algn="l"/>
              </a:tabLst>
            </a:pPr>
            <a:r>
              <a:rPr lang="en-CA" i="1" dirty="0">
                <a:solidFill>
                  <a:schemeClr val="tx1"/>
                </a:solidFill>
              </a:rPr>
              <a:t>1 - t</a:t>
            </a:r>
            <a:r>
              <a:rPr lang="is-IS" i="1" dirty="0">
                <a:solidFill>
                  <a:schemeClr val="tx1"/>
                </a:solidFill>
              </a:rPr>
              <a:t>̣ād, ṭayt	6 – (y)əttīt, hitt</a:t>
            </a:r>
          </a:p>
          <a:p>
            <a:pPr marL="0" indent="0">
              <a:spcBef>
                <a:spcPts val="0"/>
              </a:spcBef>
              <a:spcAft>
                <a:spcPts val="0"/>
              </a:spcAft>
              <a:buNone/>
              <a:tabLst>
                <a:tab pos="3257550" algn="l"/>
              </a:tabLst>
            </a:pPr>
            <a:r>
              <a:rPr lang="is-IS" sz="2000" i="1" dirty="0">
                <a:solidFill>
                  <a:schemeClr val="tx1"/>
                </a:solidFill>
              </a:rPr>
              <a:t>2 - t</a:t>
            </a:r>
            <a:r>
              <a:rPr lang="is-IS" i="1" dirty="0">
                <a:solidFill>
                  <a:schemeClr val="tx1"/>
                </a:solidFill>
              </a:rPr>
              <a:t>̠roh, t̠rayt	7 – ībayt, hōba</a:t>
            </a:r>
          </a:p>
          <a:p>
            <a:pPr marL="0" indent="0">
              <a:spcBef>
                <a:spcPts val="0"/>
              </a:spcBef>
              <a:spcAft>
                <a:spcPts val="0"/>
              </a:spcAft>
              <a:buNone/>
              <a:tabLst>
                <a:tab pos="3257550" algn="l"/>
              </a:tabLst>
            </a:pPr>
            <a:r>
              <a:rPr lang="is-IS" sz="2000" i="1" dirty="0">
                <a:solidFill>
                  <a:schemeClr val="tx1"/>
                </a:solidFill>
              </a:rPr>
              <a:t>3 - śāt̠ayt, śhəlīt	8 – t̠əmnīt, t̠əmōni</a:t>
            </a:r>
          </a:p>
          <a:p>
            <a:pPr marL="0" indent="0">
              <a:spcBef>
                <a:spcPts val="0"/>
              </a:spcBef>
              <a:spcAft>
                <a:spcPts val="0"/>
              </a:spcAft>
              <a:buNone/>
              <a:tabLst>
                <a:tab pos="3257550" algn="l"/>
              </a:tabLst>
            </a:pPr>
            <a:r>
              <a:rPr lang="is-IS" i="1" dirty="0">
                <a:solidFill>
                  <a:schemeClr val="tx1"/>
                </a:solidFill>
              </a:rPr>
              <a:t>4 - arbōt, arba	9 – sʔayt, sɛ̄ʔ</a:t>
            </a:r>
          </a:p>
          <a:p>
            <a:pPr marL="0" indent="0">
              <a:spcBef>
                <a:spcPts val="0"/>
              </a:spcBef>
              <a:spcAft>
                <a:spcPts val="0"/>
              </a:spcAft>
              <a:buNone/>
              <a:tabLst>
                <a:tab pos="3257550" algn="l"/>
              </a:tabLst>
            </a:pPr>
            <a:r>
              <a:rPr lang="is-IS" sz="2000" i="1" dirty="0">
                <a:solidFill>
                  <a:schemeClr val="tx1"/>
                </a:solidFill>
              </a:rPr>
              <a:t>5 - x</a:t>
            </a:r>
            <a:r>
              <a:rPr lang="is-IS" i="1" dirty="0">
                <a:solidFill>
                  <a:schemeClr val="tx1"/>
                </a:solidFill>
              </a:rPr>
              <a:t>əmmoh, xayməh	10 – āśərīt, ʔōśər</a:t>
            </a:r>
          </a:p>
          <a:p>
            <a:pPr marL="0" indent="0">
              <a:spcBef>
                <a:spcPts val="0"/>
              </a:spcBef>
              <a:spcAft>
                <a:spcPts val="0"/>
              </a:spcAft>
              <a:buNone/>
              <a:tabLst>
                <a:tab pos="3257550" algn="l"/>
              </a:tabLst>
            </a:pPr>
            <a:endParaRPr lang="en-CA" sz="1800" i="1" dirty="0">
              <a:solidFill>
                <a:schemeClr val="tx1"/>
              </a:solidFill>
            </a:endParaRPr>
          </a:p>
          <a:p>
            <a:pPr marL="0" indent="0">
              <a:spcBef>
                <a:spcPts val="0"/>
              </a:spcBef>
              <a:spcAft>
                <a:spcPts val="0"/>
              </a:spcAft>
              <a:buNone/>
              <a:tabLst>
                <a:tab pos="3257550" algn="l"/>
              </a:tabLst>
            </a:pPr>
            <a:r>
              <a:rPr lang="en-CA" sz="1800" i="1" dirty="0">
                <a:solidFill>
                  <a:schemeClr val="tx1"/>
                </a:solidFill>
              </a:rPr>
              <a:t>(Watson, al-</a:t>
            </a:r>
            <a:r>
              <a:rPr lang="en-CA" sz="1800" i="1" dirty="0" err="1">
                <a:solidFill>
                  <a:schemeClr val="tx1"/>
                </a:solidFill>
              </a:rPr>
              <a:t>Mahri</a:t>
            </a:r>
            <a:r>
              <a:rPr lang="en-CA" sz="1800" i="1" dirty="0">
                <a:solidFill>
                  <a:schemeClr val="tx1"/>
                </a:solidFill>
              </a:rPr>
              <a:t> et al. 2020, 81)</a:t>
            </a:r>
          </a:p>
          <a:p>
            <a:pPr marL="0" indent="0">
              <a:spcBef>
                <a:spcPts val="0"/>
              </a:spcBef>
              <a:spcAft>
                <a:spcPts val="0"/>
              </a:spcAft>
              <a:buNone/>
            </a:pPr>
            <a:endParaRPr lang="en-CA" sz="2000" b="1" dirty="0"/>
          </a:p>
          <a:p>
            <a:pPr marL="0" indent="0">
              <a:spcBef>
                <a:spcPts val="0"/>
              </a:spcBef>
              <a:spcAft>
                <a:spcPts val="0"/>
              </a:spcAft>
              <a:buNone/>
            </a:pPr>
            <a:endParaRPr lang="en-CA" sz="2000" dirty="0"/>
          </a:p>
        </p:txBody>
      </p:sp>
    </p:spTree>
    <p:extLst>
      <p:ext uri="{BB962C8B-B14F-4D97-AF65-F5344CB8AC3E}">
        <p14:creationId xmlns:p14="http://schemas.microsoft.com/office/powerpoint/2010/main" val="1739498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121EE-7254-4B78-8B2F-D8BDD516AABF}"/>
              </a:ext>
            </a:extLst>
          </p:cNvPr>
          <p:cNvSpPr>
            <a:spLocks noGrp="1"/>
          </p:cNvSpPr>
          <p:nvPr>
            <p:ph type="title"/>
          </p:nvPr>
        </p:nvSpPr>
        <p:spPr/>
        <p:txBody>
          <a:bodyPr/>
          <a:lstStyle/>
          <a:p>
            <a:r>
              <a:rPr lang="en-US" dirty="0"/>
              <a:t>Event Description</a:t>
            </a:r>
            <a:endParaRPr lang="en-GB" dirty="0"/>
          </a:p>
        </p:txBody>
      </p:sp>
      <p:sp>
        <p:nvSpPr>
          <p:cNvPr id="3" name="Content Placeholder 2">
            <a:extLst>
              <a:ext uri="{FF2B5EF4-FFF2-40B4-BE49-F238E27FC236}">
                <a16:creationId xmlns:a16="http://schemas.microsoft.com/office/drawing/2014/main" id="{D064709D-0054-4A02-AF07-2FA79E2B3286}"/>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771782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4ECEE5-1464-FD4F-AB72-AA57F91C0AA9}"/>
              </a:ext>
            </a:extLst>
          </p:cNvPr>
          <p:cNvSpPr>
            <a:spLocks noGrp="1"/>
          </p:cNvSpPr>
          <p:nvPr>
            <p:ph type="title"/>
          </p:nvPr>
        </p:nvSpPr>
        <p:spPr>
          <a:xfrm>
            <a:off x="657750" y="5661212"/>
            <a:ext cx="7920000" cy="1188720"/>
          </a:xfrm>
        </p:spPr>
        <p:txBody>
          <a:bodyPr anchor="t">
            <a:noAutofit/>
          </a:bodyPr>
          <a:lstStyle/>
          <a:p>
            <a:r>
              <a:rPr lang="en-US" sz="2000" dirty="0" err="1">
                <a:latin typeface="+mn-lt"/>
              </a:rPr>
              <a:t>ḏīməh</a:t>
            </a:r>
            <a:r>
              <a:rPr lang="en-US" sz="2000" dirty="0">
                <a:latin typeface="+mn-lt"/>
              </a:rPr>
              <a:t> </a:t>
            </a:r>
            <a:r>
              <a:rPr lang="en-US" sz="2000" dirty="0" err="1">
                <a:latin typeface="+mn-lt"/>
              </a:rPr>
              <a:t>təghō:m</a:t>
            </a:r>
            <a:r>
              <a:rPr lang="en-US" sz="2000" dirty="0">
                <a:latin typeface="+mn-lt"/>
              </a:rPr>
              <a:t> </a:t>
            </a:r>
            <a:r>
              <a:rPr lang="en-US" sz="2000" dirty="0" err="1">
                <a:latin typeface="+mn-lt"/>
              </a:rPr>
              <a:t>fənwūk</a:t>
            </a:r>
            <a:r>
              <a:rPr lang="en-US" sz="2000" dirty="0">
                <a:latin typeface="+mn-lt"/>
              </a:rPr>
              <a:t> / </a:t>
            </a:r>
            <a:r>
              <a:rPr lang="en-US" sz="2000" dirty="0" err="1">
                <a:latin typeface="+mn-lt"/>
              </a:rPr>
              <a:t>gəreh</a:t>
            </a:r>
            <a:r>
              <a:rPr lang="en-US" sz="2000" dirty="0">
                <a:latin typeface="+mn-lt"/>
              </a:rPr>
              <a:t> </a:t>
            </a:r>
            <a:r>
              <a:rPr lang="en-US" sz="2000" dirty="0" err="1">
                <a:latin typeface="+mn-lt"/>
              </a:rPr>
              <a:t>fənwū:k</a:t>
            </a:r>
            <a:br>
              <a:rPr lang="en-US" sz="2000" dirty="0">
                <a:latin typeface="+mn-lt"/>
              </a:rPr>
            </a:br>
            <a:r>
              <a:rPr lang="en-US" sz="2000" dirty="0">
                <a:latin typeface="+mn-lt"/>
              </a:rPr>
              <a:t>For that you go straight on, go straight on</a:t>
            </a:r>
            <a:br>
              <a:rPr lang="en-US" sz="2000" dirty="0">
                <a:latin typeface="+mn-lt"/>
              </a:rPr>
            </a:br>
            <a:br>
              <a:rPr lang="en-US" sz="2000" dirty="0">
                <a:latin typeface="+mn-lt"/>
              </a:rPr>
            </a:br>
            <a:endParaRPr lang="en-US" sz="2000" dirty="0">
              <a:latin typeface="+mn-lt"/>
            </a:endParaRPr>
          </a:p>
        </p:txBody>
      </p:sp>
      <p:pic>
        <p:nvPicPr>
          <p:cNvPr id="5" name="fanwuk">
            <a:hlinkClick r:id="" action="ppaction://media"/>
            <a:extLst>
              <a:ext uri="{FF2B5EF4-FFF2-40B4-BE49-F238E27FC236}">
                <a16:creationId xmlns:a16="http://schemas.microsoft.com/office/drawing/2014/main" id="{29CDFBAF-5BFC-412C-B1FE-9838174D9C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6855" y="487725"/>
            <a:ext cx="7721790" cy="4343400"/>
          </a:xfrm>
        </p:spPr>
      </p:pic>
    </p:spTree>
    <p:extLst>
      <p:ext uri="{BB962C8B-B14F-4D97-AF65-F5344CB8AC3E}">
        <p14:creationId xmlns:p14="http://schemas.microsoft.com/office/powerpoint/2010/main" val="398296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F98B-7BA9-4B6B-ACCD-CBCD7A610373}"/>
              </a:ext>
            </a:extLst>
          </p:cNvPr>
          <p:cNvSpPr>
            <a:spLocks noGrp="1"/>
          </p:cNvSpPr>
          <p:nvPr>
            <p:ph type="title"/>
          </p:nvPr>
        </p:nvSpPr>
        <p:spPr/>
        <p:txBody>
          <a:bodyPr/>
          <a:lstStyle/>
          <a:p>
            <a:r>
              <a:rPr lang="en-GB" noProof="0" dirty="0"/>
              <a:t>Outline</a:t>
            </a:r>
          </a:p>
        </p:txBody>
      </p:sp>
      <p:sp>
        <p:nvSpPr>
          <p:cNvPr id="3" name="Content Placeholder 2">
            <a:extLst>
              <a:ext uri="{FF2B5EF4-FFF2-40B4-BE49-F238E27FC236}">
                <a16:creationId xmlns:a16="http://schemas.microsoft.com/office/drawing/2014/main" id="{E716394B-E76B-4059-A3E7-7801FA0C7B00}"/>
              </a:ext>
            </a:extLst>
          </p:cNvPr>
          <p:cNvSpPr>
            <a:spLocks noGrp="1"/>
          </p:cNvSpPr>
          <p:nvPr>
            <p:ph idx="1"/>
          </p:nvPr>
        </p:nvSpPr>
        <p:spPr>
          <a:xfrm>
            <a:off x="822960" y="2028614"/>
            <a:ext cx="7543801" cy="4023360"/>
          </a:xfrm>
        </p:spPr>
        <p:txBody>
          <a:bodyPr/>
          <a:lstStyle/>
          <a:p>
            <a:pPr marL="457200" indent="-457200">
              <a:buFont typeface="+mj-lt"/>
              <a:buAutoNum type="arabicPeriod"/>
            </a:pPr>
            <a:r>
              <a:rPr lang="en-GB" noProof="0" dirty="0"/>
              <a:t>Link between language and nature</a:t>
            </a:r>
          </a:p>
          <a:p>
            <a:pPr marL="457200" indent="-457200">
              <a:buFont typeface="+mj-lt"/>
              <a:buAutoNum type="arabicPeriod"/>
            </a:pPr>
            <a:r>
              <a:rPr lang="en-GB" noProof="0" dirty="0"/>
              <a:t>Lexical density – colours</a:t>
            </a:r>
          </a:p>
          <a:p>
            <a:pPr marL="457200" indent="-457200">
              <a:buFont typeface="+mj-lt"/>
              <a:buAutoNum type="arabicPeriod"/>
            </a:pPr>
            <a:r>
              <a:rPr lang="en-GB" noProof="0" dirty="0"/>
              <a:t>Quantification systems</a:t>
            </a:r>
          </a:p>
          <a:p>
            <a:pPr marL="457200" indent="-457200">
              <a:buFont typeface="+mj-lt"/>
              <a:buAutoNum type="arabicPeriod"/>
            </a:pPr>
            <a:r>
              <a:rPr lang="en-GB" noProof="0" dirty="0"/>
              <a:t>Event descriptions</a:t>
            </a:r>
          </a:p>
          <a:p>
            <a:pPr marL="457200" indent="-457200">
              <a:buFont typeface="+mj-lt"/>
              <a:buAutoNum type="arabicPeriod"/>
            </a:pPr>
            <a:r>
              <a:rPr lang="en-GB" dirty="0"/>
              <a:t>Current changes and loss of traditional connection with natural world</a:t>
            </a:r>
            <a:endParaRPr lang="en-GB" noProof="0" dirty="0"/>
          </a:p>
        </p:txBody>
      </p:sp>
    </p:spTree>
    <p:extLst>
      <p:ext uri="{BB962C8B-B14F-4D97-AF65-F5344CB8AC3E}">
        <p14:creationId xmlns:p14="http://schemas.microsoft.com/office/powerpoint/2010/main" val="2954879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CCC0-EA7E-9345-BDCC-B7761FBA090A}"/>
              </a:ext>
            </a:extLst>
          </p:cNvPr>
          <p:cNvSpPr>
            <a:spLocks noGrp="1"/>
          </p:cNvSpPr>
          <p:nvPr>
            <p:ph type="title"/>
          </p:nvPr>
        </p:nvSpPr>
        <p:spPr>
          <a:xfrm>
            <a:off x="719999" y="5669280"/>
            <a:ext cx="7886700" cy="1188720"/>
          </a:xfrm>
        </p:spPr>
        <p:txBody>
          <a:bodyPr anchor="t">
            <a:normAutofit/>
          </a:bodyPr>
          <a:lstStyle/>
          <a:p>
            <a:r>
              <a:rPr lang="en-US" sz="2000" dirty="0" err="1">
                <a:latin typeface="+mn-lt"/>
              </a:rPr>
              <a:t>ghōm</a:t>
            </a:r>
            <a:r>
              <a:rPr lang="en-US" sz="2000" dirty="0">
                <a:latin typeface="+mn-lt"/>
              </a:rPr>
              <a:t> / </a:t>
            </a:r>
            <a:r>
              <a:rPr lang="en-US" sz="2000" dirty="0" err="1">
                <a:latin typeface="+mn-lt"/>
              </a:rPr>
              <a:t>ghōm</a:t>
            </a:r>
            <a:r>
              <a:rPr lang="en-US" sz="2000" dirty="0">
                <a:latin typeface="+mn-lt"/>
              </a:rPr>
              <a:t> / </a:t>
            </a:r>
            <a:r>
              <a:rPr lang="en-US" sz="2000" dirty="0" err="1">
                <a:latin typeface="+mn-lt"/>
              </a:rPr>
              <a:t>mġōrən</a:t>
            </a:r>
            <a:r>
              <a:rPr lang="en-US" sz="2000" dirty="0">
                <a:latin typeface="+mn-lt"/>
              </a:rPr>
              <a:t> </a:t>
            </a:r>
            <a:r>
              <a:rPr lang="en-US" sz="2000" dirty="0" err="1">
                <a:latin typeface="+mn-lt"/>
              </a:rPr>
              <a:t>ūfēf</a:t>
            </a:r>
            <a:r>
              <a:rPr lang="en-US" sz="2000" dirty="0">
                <a:latin typeface="+mn-lt"/>
              </a:rPr>
              <a:t> </a:t>
            </a:r>
            <a:r>
              <a:rPr lang="en-US" sz="2000" dirty="0" err="1">
                <a:latin typeface="+mn-lt"/>
              </a:rPr>
              <a:t>śayməl</a:t>
            </a:r>
            <a:r>
              <a:rPr lang="en-US" sz="2000" dirty="0">
                <a:latin typeface="+mn-lt"/>
              </a:rPr>
              <a:t> </a:t>
            </a:r>
            <a:r>
              <a:rPr lang="en-US" sz="2000" dirty="0" err="1">
                <a:latin typeface="+mn-lt"/>
              </a:rPr>
              <a:t>wə-ghōm</a:t>
            </a:r>
            <a:r>
              <a:rPr lang="en-US" sz="2000" dirty="0">
                <a:latin typeface="+mn-lt"/>
              </a:rPr>
              <a:t> </a:t>
            </a:r>
            <a:r>
              <a:rPr lang="en-US" sz="2000" dirty="0" err="1">
                <a:latin typeface="+mn-lt"/>
              </a:rPr>
              <a:t>ghōm</a:t>
            </a:r>
            <a:r>
              <a:rPr lang="en-US" sz="2000" dirty="0">
                <a:latin typeface="+mn-lt"/>
              </a:rPr>
              <a:t> </a:t>
            </a:r>
            <a:r>
              <a:rPr lang="en-US" sz="2000" dirty="0" err="1">
                <a:latin typeface="+mn-lt"/>
              </a:rPr>
              <a:t>ghōm</a:t>
            </a:r>
            <a:r>
              <a:rPr lang="en-US" sz="2000" dirty="0">
                <a:latin typeface="+mn-lt"/>
              </a:rPr>
              <a:t> </a:t>
            </a:r>
            <a:r>
              <a:rPr lang="en-US" sz="2000" dirty="0" err="1">
                <a:latin typeface="+mn-lt"/>
              </a:rPr>
              <a:t>əttā</a:t>
            </a:r>
            <a:r>
              <a:rPr lang="en-US" sz="2000" dirty="0">
                <a:latin typeface="+mn-lt"/>
              </a:rPr>
              <a:t> </a:t>
            </a:r>
            <a:r>
              <a:rPr lang="en-US" sz="2000" dirty="0" err="1">
                <a:latin typeface="+mn-lt"/>
              </a:rPr>
              <a:t>təks</a:t>
            </a:r>
            <a:r>
              <a:rPr lang="en-GB" sz="2000" dirty="0">
                <a:effectLst/>
                <a:latin typeface="+mn-lt"/>
                <a:ea typeface="Calibri" panose="020F0502020204030204" pitchFamily="34" charset="0"/>
                <a:cs typeface="Arial" panose="020B0604020202020204" pitchFamily="34" charset="0"/>
              </a:rPr>
              <a:t>ē</a:t>
            </a:r>
            <a:r>
              <a:rPr lang="en-US" sz="2000" dirty="0">
                <a:latin typeface="+mn-lt"/>
              </a:rPr>
              <a:t> </a:t>
            </a:r>
            <a:r>
              <a:rPr lang="en-US" sz="2000" dirty="0" err="1">
                <a:latin typeface="+mn-lt"/>
              </a:rPr>
              <a:t>məġṣayṣ</a:t>
            </a:r>
            <a:r>
              <a:rPr lang="en-US" sz="2000" dirty="0">
                <a:latin typeface="+mn-lt"/>
              </a:rPr>
              <a:t> </a:t>
            </a:r>
            <a:br>
              <a:rPr lang="en-US" sz="2000" dirty="0">
                <a:latin typeface="+mn-lt"/>
              </a:rPr>
            </a:br>
            <a:r>
              <a:rPr lang="en-US" sz="2000" dirty="0">
                <a:latin typeface="+mn-lt"/>
              </a:rPr>
              <a:t>Continue going, and then turn left and keep going until you find an alley.</a:t>
            </a:r>
          </a:p>
        </p:txBody>
      </p:sp>
      <p:pic>
        <p:nvPicPr>
          <p:cNvPr id="5" name="magsays">
            <a:hlinkClick r:id="" action="ppaction://media"/>
            <a:extLst>
              <a:ext uri="{FF2B5EF4-FFF2-40B4-BE49-F238E27FC236}">
                <a16:creationId xmlns:a16="http://schemas.microsoft.com/office/drawing/2014/main" id="{0E8F95E1-A8B7-4803-A709-7C2F56FD2C1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1105" y="485805"/>
            <a:ext cx="7721789" cy="4343400"/>
          </a:xfrm>
        </p:spPr>
      </p:pic>
    </p:spTree>
    <p:extLst>
      <p:ext uri="{BB962C8B-B14F-4D97-AF65-F5344CB8AC3E}">
        <p14:creationId xmlns:p14="http://schemas.microsoft.com/office/powerpoint/2010/main" val="71032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CCC0-EA7E-9345-BDCC-B7761FBA090A}"/>
              </a:ext>
            </a:extLst>
          </p:cNvPr>
          <p:cNvSpPr>
            <a:spLocks noGrp="1"/>
          </p:cNvSpPr>
          <p:nvPr>
            <p:ph type="title"/>
          </p:nvPr>
        </p:nvSpPr>
        <p:spPr>
          <a:xfrm>
            <a:off x="720000" y="5669280"/>
            <a:ext cx="7886700" cy="1188720"/>
          </a:xfrm>
        </p:spPr>
        <p:txBody>
          <a:bodyPr anchor="t">
            <a:normAutofit/>
          </a:bodyPr>
          <a:lstStyle/>
          <a:p>
            <a:r>
              <a:rPr lang="en-US" sz="2000" dirty="0" err="1">
                <a:latin typeface="+mn-lt"/>
              </a:rPr>
              <a:t>ḏayk</a:t>
            </a:r>
            <a:r>
              <a:rPr lang="en-US" sz="2000" dirty="0">
                <a:latin typeface="+mn-lt"/>
              </a:rPr>
              <a:t> ḏ-</a:t>
            </a:r>
            <a:r>
              <a:rPr lang="en-US" sz="2000" dirty="0" err="1">
                <a:latin typeface="+mn-lt"/>
              </a:rPr>
              <a:t>agarəs</a:t>
            </a:r>
            <a:r>
              <a:rPr lang="en-US" sz="2000" dirty="0">
                <a:latin typeface="+mn-lt"/>
              </a:rPr>
              <a:t> / </a:t>
            </a:r>
            <a:r>
              <a:rPr lang="en-US" sz="2000" dirty="0" err="1">
                <a:latin typeface="+mn-lt"/>
              </a:rPr>
              <a:t>dfiṣ̌əs</a:t>
            </a:r>
            <a:r>
              <a:rPr lang="en-US" sz="2000" dirty="0">
                <a:latin typeface="+mn-lt"/>
              </a:rPr>
              <a:t> / </a:t>
            </a:r>
            <a:r>
              <a:rPr lang="en-US" sz="2000" dirty="0" err="1">
                <a:latin typeface="+mn-lt"/>
              </a:rPr>
              <a:t>wə-slō</a:t>
            </a:r>
            <a:r>
              <a:rPr lang="en-US" sz="2000" dirty="0">
                <a:latin typeface="+mn-lt"/>
              </a:rPr>
              <a:t>:::b / </a:t>
            </a:r>
            <a:r>
              <a:rPr lang="en-US" sz="2000" dirty="0" err="1">
                <a:latin typeface="+mn-lt"/>
              </a:rPr>
              <a:t>wət</a:t>
            </a:r>
            <a:r>
              <a:rPr lang="en-US" sz="2000" dirty="0">
                <a:latin typeface="+mn-lt"/>
              </a:rPr>
              <a:t> / </a:t>
            </a:r>
            <a:r>
              <a:rPr lang="en-US" sz="2000" dirty="0" err="1">
                <a:latin typeface="+mn-lt"/>
              </a:rPr>
              <a:t>əttā</a:t>
            </a:r>
            <a:r>
              <a:rPr lang="en-US" sz="2000" dirty="0">
                <a:latin typeface="+mn-lt"/>
              </a:rPr>
              <a:t> </a:t>
            </a:r>
            <a:r>
              <a:rPr lang="en-US" sz="2000" dirty="0" err="1">
                <a:latin typeface="+mn-lt"/>
              </a:rPr>
              <a:t>yūḳəf</a:t>
            </a:r>
            <a:r>
              <a:rPr lang="en-US" sz="2000" dirty="0">
                <a:latin typeface="+mn-lt"/>
              </a:rPr>
              <a:t> </a:t>
            </a:r>
            <a:r>
              <a:rPr lang="en-US" sz="2000" dirty="0" err="1">
                <a:latin typeface="+mn-lt"/>
              </a:rPr>
              <a:t>wət</a:t>
            </a:r>
            <a:r>
              <a:rPr lang="en-US" sz="2000" dirty="0">
                <a:latin typeface="+mn-lt"/>
              </a:rPr>
              <a:t> </a:t>
            </a:r>
            <a:r>
              <a:rPr lang="en-US" sz="2000" dirty="0" err="1">
                <a:latin typeface="+mn-lt"/>
              </a:rPr>
              <a:t>ūḳəf</a:t>
            </a:r>
            <a:r>
              <a:rPr lang="en-US" sz="2000" dirty="0">
                <a:latin typeface="+mn-lt"/>
              </a:rPr>
              <a:t> </a:t>
            </a:r>
            <a:r>
              <a:rPr lang="en-US" sz="2000" dirty="0" err="1">
                <a:latin typeface="+mn-lt"/>
              </a:rPr>
              <a:t>ḳfēd</a:t>
            </a:r>
            <a:r>
              <a:rPr lang="en-US" sz="2000" dirty="0">
                <a:latin typeface="+mn-lt"/>
              </a:rPr>
              <a:t> /</a:t>
            </a:r>
            <a:br>
              <a:rPr lang="en-US" sz="2000" dirty="0">
                <a:latin typeface="+mn-lt"/>
              </a:rPr>
            </a:br>
            <a:r>
              <a:rPr lang="en-US" sz="2000" dirty="0">
                <a:latin typeface="+mn-lt"/>
              </a:rPr>
              <a:t>that for the bell. Press it. And wait. When it stops, when it stops get out</a:t>
            </a:r>
            <a:r>
              <a:rPr lang="en-US" sz="2000" dirty="0"/>
              <a:t>.</a:t>
            </a:r>
          </a:p>
        </p:txBody>
      </p:sp>
      <p:pic>
        <p:nvPicPr>
          <p:cNvPr id="5" name="kfed">
            <a:hlinkClick r:id="" action="ppaction://media"/>
            <a:extLst>
              <a:ext uri="{FF2B5EF4-FFF2-40B4-BE49-F238E27FC236}">
                <a16:creationId xmlns:a16="http://schemas.microsoft.com/office/drawing/2014/main" id="{8880746C-6624-4A5A-9A7C-0383A176AA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20000" y="487726"/>
            <a:ext cx="7721790" cy="4343400"/>
          </a:xfrm>
        </p:spPr>
      </p:pic>
    </p:spTree>
    <p:extLst>
      <p:ext uri="{BB962C8B-B14F-4D97-AF65-F5344CB8AC3E}">
        <p14:creationId xmlns:p14="http://schemas.microsoft.com/office/powerpoint/2010/main" val="209288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219AA5-157D-B346-B287-449E09FADAF0}"/>
              </a:ext>
            </a:extLst>
          </p:cNvPr>
          <p:cNvSpPr>
            <a:spLocks noGrp="1"/>
          </p:cNvSpPr>
          <p:nvPr>
            <p:ph idx="1"/>
          </p:nvPr>
        </p:nvSpPr>
        <p:spPr>
          <a:xfrm>
            <a:off x="720000" y="5669280"/>
            <a:ext cx="7543801" cy="1188720"/>
          </a:xfrm>
        </p:spPr>
        <p:txBody>
          <a:bodyPr>
            <a:noAutofit/>
          </a:bodyPr>
          <a:lstStyle/>
          <a:p>
            <a:r>
              <a:rPr lang="en-US" dirty="0" err="1"/>
              <a:t>tənūgəś</a:t>
            </a:r>
            <a:r>
              <a:rPr lang="en-US" dirty="0"/>
              <a:t> </a:t>
            </a:r>
            <a:r>
              <a:rPr lang="en-US" dirty="0" err="1"/>
              <a:t>tənūgəś</a:t>
            </a:r>
            <a:r>
              <a:rPr lang="en-US" dirty="0"/>
              <a:t> </a:t>
            </a:r>
            <a:r>
              <a:rPr lang="en-US" dirty="0" err="1"/>
              <a:t>tənūgəś</a:t>
            </a:r>
            <a:r>
              <a:rPr lang="en-US" dirty="0"/>
              <a:t> </a:t>
            </a:r>
            <a:r>
              <a:rPr lang="en-US" dirty="0" err="1"/>
              <a:t>tənūgəś</a:t>
            </a:r>
            <a:r>
              <a:rPr lang="en-US" dirty="0"/>
              <a:t> </a:t>
            </a:r>
            <a:r>
              <a:rPr lang="en-US" dirty="0" err="1"/>
              <a:t>tā</a:t>
            </a:r>
            <a:r>
              <a:rPr lang="en-US" dirty="0"/>
              <a:t>: </a:t>
            </a:r>
            <a:r>
              <a:rPr lang="en-US" dirty="0" err="1"/>
              <a:t>thanḳəl</a:t>
            </a:r>
            <a:br>
              <a:rPr lang="en-US" dirty="0"/>
            </a:br>
            <a:r>
              <a:rPr lang="en-US" dirty="0"/>
              <a:t>you churn and churn and churn until you make it turn</a:t>
            </a:r>
          </a:p>
        </p:txBody>
      </p:sp>
      <p:pic>
        <p:nvPicPr>
          <p:cNvPr id="2" name="thankel">
            <a:hlinkClick r:id="" action="ppaction://media"/>
            <a:extLst>
              <a:ext uri="{FF2B5EF4-FFF2-40B4-BE49-F238E27FC236}">
                <a16:creationId xmlns:a16="http://schemas.microsoft.com/office/drawing/2014/main" id="{2187F29E-9CF6-4BF9-9C18-14E5E4B444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0000" y="465364"/>
            <a:ext cx="7721600" cy="4343400"/>
          </a:xfrm>
          <a:prstGeom prst="rect">
            <a:avLst/>
          </a:prstGeom>
        </p:spPr>
      </p:pic>
    </p:spTree>
    <p:extLst>
      <p:ext uri="{BB962C8B-B14F-4D97-AF65-F5344CB8AC3E}">
        <p14:creationId xmlns:p14="http://schemas.microsoft.com/office/powerpoint/2010/main" val="353992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219AA5-157D-B346-B287-449E09FADAF0}"/>
              </a:ext>
            </a:extLst>
          </p:cNvPr>
          <p:cNvSpPr>
            <a:spLocks noGrp="1"/>
          </p:cNvSpPr>
          <p:nvPr>
            <p:ph idx="1"/>
          </p:nvPr>
        </p:nvSpPr>
        <p:spPr>
          <a:xfrm>
            <a:off x="711200" y="5669280"/>
            <a:ext cx="7543801" cy="1188720"/>
          </a:xfrm>
        </p:spPr>
        <p:txBody>
          <a:bodyPr>
            <a:normAutofit/>
          </a:bodyPr>
          <a:lstStyle/>
          <a:p>
            <a:r>
              <a:rPr lang="en-US" dirty="0" err="1"/>
              <a:t>wə-mōṣəl</a:t>
            </a:r>
            <a:r>
              <a:rPr lang="en-US" dirty="0"/>
              <a:t> bar </a:t>
            </a:r>
            <a:r>
              <a:rPr lang="en-US" dirty="0" err="1"/>
              <a:t>xōṭər</a:t>
            </a:r>
            <a:r>
              <a:rPr lang="en-US" dirty="0"/>
              <a:t> </a:t>
            </a:r>
            <a:r>
              <a:rPr lang="en-US" dirty="0" err="1"/>
              <a:t>yəkūn</a:t>
            </a:r>
            <a:r>
              <a:rPr lang="en-US" dirty="0"/>
              <a:t> </a:t>
            </a:r>
            <a:r>
              <a:rPr lang="en-US" dirty="0" err="1"/>
              <a:t>barh</a:t>
            </a:r>
            <a:r>
              <a:rPr lang="en-US" dirty="0"/>
              <a:t> </a:t>
            </a:r>
            <a:r>
              <a:rPr lang="en-US" dirty="0" err="1"/>
              <a:t>hīs</a:t>
            </a:r>
            <a:r>
              <a:rPr lang="en-US" dirty="0"/>
              <a:t> </a:t>
            </a:r>
            <a:r>
              <a:rPr lang="en-US" dirty="0" err="1"/>
              <a:t>yəkūn</a:t>
            </a:r>
            <a:r>
              <a:rPr lang="en-US" dirty="0"/>
              <a:t> </a:t>
            </a:r>
            <a:r>
              <a:rPr lang="en-US" dirty="0" err="1"/>
              <a:t>hṣ́aw:r</a:t>
            </a:r>
            <a:r>
              <a:rPr lang="en-US" dirty="0"/>
              <a:t> </a:t>
            </a:r>
            <a:r>
              <a:rPr lang="en-US" dirty="0" err="1"/>
              <a:t>hṣ́aw:r</a:t>
            </a:r>
            <a:r>
              <a:rPr lang="en-US" dirty="0"/>
              <a:t> </a:t>
            </a:r>
            <a:r>
              <a:rPr lang="en-US" dirty="0" err="1"/>
              <a:t>hṣ́awr</a:t>
            </a:r>
            <a:r>
              <a:rPr lang="en-US" dirty="0"/>
              <a:t> </a:t>
            </a:r>
            <a:br>
              <a:rPr lang="en-US" dirty="0"/>
            </a:br>
            <a:r>
              <a:rPr lang="en-US" dirty="0"/>
              <a:t>and whey is underneath. When it is ready it is green green green</a:t>
            </a:r>
          </a:p>
        </p:txBody>
      </p:sp>
      <p:pic>
        <p:nvPicPr>
          <p:cNvPr id="2" name="hsawr">
            <a:hlinkClick r:id="" action="ppaction://media"/>
            <a:extLst>
              <a:ext uri="{FF2B5EF4-FFF2-40B4-BE49-F238E27FC236}">
                <a16:creationId xmlns:a16="http://schemas.microsoft.com/office/drawing/2014/main" id="{179FBF19-DA1B-483E-9091-A1DE4A4A3B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1200" y="439238"/>
            <a:ext cx="7721600" cy="4343400"/>
          </a:xfrm>
          <a:prstGeom prst="rect">
            <a:avLst/>
          </a:prstGeom>
        </p:spPr>
      </p:pic>
    </p:spTree>
    <p:extLst>
      <p:ext uri="{BB962C8B-B14F-4D97-AF65-F5344CB8AC3E}">
        <p14:creationId xmlns:p14="http://schemas.microsoft.com/office/powerpoint/2010/main" val="33306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AA5CB-BADE-E54B-8F90-1C029F37BA7D}"/>
              </a:ext>
            </a:extLst>
          </p:cNvPr>
          <p:cNvSpPr/>
          <p:nvPr/>
        </p:nvSpPr>
        <p:spPr>
          <a:xfrm>
            <a:off x="3831773" y="413659"/>
            <a:ext cx="3233057" cy="979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Length of utterance in time</a:t>
            </a:r>
          </a:p>
        </p:txBody>
      </p:sp>
      <p:sp>
        <p:nvSpPr>
          <p:cNvPr id="5" name="Rectangle 4">
            <a:extLst>
              <a:ext uri="{FF2B5EF4-FFF2-40B4-BE49-F238E27FC236}">
                <a16:creationId xmlns:a16="http://schemas.microsoft.com/office/drawing/2014/main" id="{B33CB5AC-DC1C-BF4F-B8D5-A7A21341D563}"/>
              </a:ext>
            </a:extLst>
          </p:cNvPr>
          <p:cNvSpPr/>
          <p:nvPr/>
        </p:nvSpPr>
        <p:spPr>
          <a:xfrm>
            <a:off x="2592165" y="2242457"/>
            <a:ext cx="2177145" cy="979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Reduplication</a:t>
            </a:r>
          </a:p>
        </p:txBody>
      </p:sp>
      <p:sp>
        <p:nvSpPr>
          <p:cNvPr id="6" name="Rectangle 5">
            <a:extLst>
              <a:ext uri="{FF2B5EF4-FFF2-40B4-BE49-F238E27FC236}">
                <a16:creationId xmlns:a16="http://schemas.microsoft.com/office/drawing/2014/main" id="{8EB1134F-68D0-DB46-A188-BA0BF5F3374C}"/>
              </a:ext>
            </a:extLst>
          </p:cNvPr>
          <p:cNvSpPr/>
          <p:nvPr/>
        </p:nvSpPr>
        <p:spPr>
          <a:xfrm>
            <a:off x="6264728" y="2242457"/>
            <a:ext cx="2177144" cy="979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Elongation</a:t>
            </a:r>
          </a:p>
        </p:txBody>
      </p:sp>
      <p:sp>
        <p:nvSpPr>
          <p:cNvPr id="7" name="Rectangle 6">
            <a:extLst>
              <a:ext uri="{FF2B5EF4-FFF2-40B4-BE49-F238E27FC236}">
                <a16:creationId xmlns:a16="http://schemas.microsoft.com/office/drawing/2014/main" id="{57E5AC09-246E-BB4B-9318-5E3A6284D0B6}"/>
              </a:ext>
            </a:extLst>
          </p:cNvPr>
          <p:cNvSpPr/>
          <p:nvPr/>
        </p:nvSpPr>
        <p:spPr>
          <a:xfrm>
            <a:off x="991954" y="4201886"/>
            <a:ext cx="2177146" cy="979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Continuous repeated action</a:t>
            </a:r>
          </a:p>
        </p:txBody>
      </p:sp>
      <p:sp>
        <p:nvSpPr>
          <p:cNvPr id="8" name="Rectangle 7">
            <a:extLst>
              <a:ext uri="{FF2B5EF4-FFF2-40B4-BE49-F238E27FC236}">
                <a16:creationId xmlns:a16="http://schemas.microsoft.com/office/drawing/2014/main" id="{346C0B2C-6A75-0B4D-940A-A7A03F0BA7F8}"/>
              </a:ext>
            </a:extLst>
          </p:cNvPr>
          <p:cNvSpPr/>
          <p:nvPr/>
        </p:nvSpPr>
        <p:spPr>
          <a:xfrm>
            <a:off x="6765475" y="4245429"/>
            <a:ext cx="1937658" cy="979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Duration of event</a:t>
            </a:r>
          </a:p>
        </p:txBody>
      </p:sp>
      <p:sp>
        <p:nvSpPr>
          <p:cNvPr id="9" name="Rectangle 8">
            <a:extLst>
              <a:ext uri="{FF2B5EF4-FFF2-40B4-BE49-F238E27FC236}">
                <a16:creationId xmlns:a16="http://schemas.microsoft.com/office/drawing/2014/main" id="{3F40E8E2-F3E7-FE44-98BF-A370BDF1BFAF}"/>
              </a:ext>
            </a:extLst>
          </p:cNvPr>
          <p:cNvSpPr/>
          <p:nvPr/>
        </p:nvSpPr>
        <p:spPr>
          <a:xfrm>
            <a:off x="3882119" y="4201888"/>
            <a:ext cx="2177144" cy="979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Intensity of described property</a:t>
            </a:r>
          </a:p>
        </p:txBody>
      </p:sp>
      <p:cxnSp>
        <p:nvCxnSpPr>
          <p:cNvPr id="11" name="Straight Arrow Connector 10">
            <a:extLst>
              <a:ext uri="{FF2B5EF4-FFF2-40B4-BE49-F238E27FC236}">
                <a16:creationId xmlns:a16="http://schemas.microsoft.com/office/drawing/2014/main" id="{55CEDA99-0E1E-3A4B-9721-1A905D5C835E}"/>
              </a:ext>
            </a:extLst>
          </p:cNvPr>
          <p:cNvCxnSpPr>
            <a:stCxn id="4" idx="2"/>
            <a:endCxn id="5" idx="0"/>
          </p:cNvCxnSpPr>
          <p:nvPr/>
        </p:nvCxnSpPr>
        <p:spPr>
          <a:xfrm flipH="1">
            <a:off x="3680738" y="1393373"/>
            <a:ext cx="1767564" cy="84908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C897D22-4CEF-6546-A19F-49FBE0FFF7BA}"/>
              </a:ext>
            </a:extLst>
          </p:cNvPr>
          <p:cNvCxnSpPr>
            <a:stCxn id="5" idx="2"/>
            <a:endCxn id="7" idx="0"/>
          </p:cNvCxnSpPr>
          <p:nvPr/>
        </p:nvCxnSpPr>
        <p:spPr>
          <a:xfrm flipH="1">
            <a:off x="2080527" y="3222171"/>
            <a:ext cx="1600211" cy="97971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E606EE-A878-3D44-92B5-A1E002DDAACD}"/>
              </a:ext>
            </a:extLst>
          </p:cNvPr>
          <p:cNvCxnSpPr>
            <a:stCxn id="4" idx="2"/>
            <a:endCxn id="6" idx="0"/>
          </p:cNvCxnSpPr>
          <p:nvPr/>
        </p:nvCxnSpPr>
        <p:spPr>
          <a:xfrm>
            <a:off x="5448302" y="1393373"/>
            <a:ext cx="1904998" cy="84908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5323829-8DC3-8243-A9A6-1844F93E7997}"/>
              </a:ext>
            </a:extLst>
          </p:cNvPr>
          <p:cNvCxnSpPr>
            <a:stCxn id="6" idx="2"/>
            <a:endCxn id="8" idx="0"/>
          </p:cNvCxnSpPr>
          <p:nvPr/>
        </p:nvCxnSpPr>
        <p:spPr>
          <a:xfrm>
            <a:off x="7353300" y="3222171"/>
            <a:ext cx="381004" cy="102325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FA17123-E6AF-0E43-A2AA-9F0A502330AD}"/>
              </a:ext>
            </a:extLst>
          </p:cNvPr>
          <p:cNvCxnSpPr>
            <a:stCxn id="6" idx="2"/>
            <a:endCxn id="9" idx="0"/>
          </p:cNvCxnSpPr>
          <p:nvPr/>
        </p:nvCxnSpPr>
        <p:spPr>
          <a:xfrm flipH="1">
            <a:off x="4970691" y="3222171"/>
            <a:ext cx="2382609" cy="97971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28BCDE2-30F8-0445-8E43-E567EAED4AAE}"/>
              </a:ext>
            </a:extLst>
          </p:cNvPr>
          <p:cNvSpPr/>
          <p:nvPr/>
        </p:nvSpPr>
        <p:spPr>
          <a:xfrm>
            <a:off x="6765475" y="5214257"/>
            <a:ext cx="1937658" cy="9797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50000"/>
                    <a:lumOff val="50000"/>
                  </a:schemeClr>
                </a:solidFill>
              </a:rPr>
              <a:t>If described event includes path, this is usually gestured</a:t>
            </a:r>
          </a:p>
        </p:txBody>
      </p:sp>
      <p:sp>
        <p:nvSpPr>
          <p:cNvPr id="22" name="Rectangle 21">
            <a:extLst>
              <a:ext uri="{FF2B5EF4-FFF2-40B4-BE49-F238E27FC236}">
                <a16:creationId xmlns:a16="http://schemas.microsoft.com/office/drawing/2014/main" id="{82FA38A4-3A42-DC47-9B62-260DDCBF703B}"/>
              </a:ext>
            </a:extLst>
          </p:cNvPr>
          <p:cNvSpPr/>
          <p:nvPr/>
        </p:nvSpPr>
        <p:spPr>
          <a:xfrm>
            <a:off x="991954" y="5181600"/>
            <a:ext cx="2183953" cy="104502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50000"/>
                    <a:lumOff val="50000"/>
                  </a:schemeClr>
                </a:solidFill>
              </a:rPr>
              <a:t>Beating gesture depicts repeated action</a:t>
            </a:r>
          </a:p>
        </p:txBody>
      </p:sp>
      <p:cxnSp>
        <p:nvCxnSpPr>
          <p:cNvPr id="42" name="Straight Connector 41">
            <a:extLst>
              <a:ext uri="{FF2B5EF4-FFF2-40B4-BE49-F238E27FC236}">
                <a16:creationId xmlns:a16="http://schemas.microsoft.com/office/drawing/2014/main" id="{72D255D5-20EC-0945-B482-2DA351E8863E}"/>
              </a:ext>
            </a:extLst>
          </p:cNvPr>
          <p:cNvCxnSpPr/>
          <p:nvPr/>
        </p:nvCxnSpPr>
        <p:spPr>
          <a:xfrm>
            <a:off x="206829" y="3548743"/>
            <a:ext cx="8817428" cy="0"/>
          </a:xfrm>
          <a:prstGeom prst="line">
            <a:avLst/>
          </a:prstGeom>
          <a:ln w="603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C8ADA667-28C9-1A4E-91E0-CA1F74700C78}"/>
              </a:ext>
            </a:extLst>
          </p:cNvPr>
          <p:cNvSpPr/>
          <p:nvPr/>
        </p:nvSpPr>
        <p:spPr>
          <a:xfrm>
            <a:off x="80271" y="3624944"/>
            <a:ext cx="1736275" cy="44631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50000"/>
                    <a:lumOff val="50000"/>
                  </a:schemeClr>
                </a:solidFill>
              </a:rPr>
              <a:t>TARGET</a:t>
            </a:r>
          </a:p>
        </p:txBody>
      </p:sp>
      <p:sp>
        <p:nvSpPr>
          <p:cNvPr id="48" name="Rectangle 47">
            <a:extLst>
              <a:ext uri="{FF2B5EF4-FFF2-40B4-BE49-F238E27FC236}">
                <a16:creationId xmlns:a16="http://schemas.microsoft.com/office/drawing/2014/main" id="{5BC71D84-91C4-F745-A02A-46CACA762579}"/>
              </a:ext>
            </a:extLst>
          </p:cNvPr>
          <p:cNvSpPr/>
          <p:nvPr/>
        </p:nvSpPr>
        <p:spPr>
          <a:xfrm>
            <a:off x="76200" y="185058"/>
            <a:ext cx="1736275" cy="44631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50000"/>
                    <a:lumOff val="50000"/>
                  </a:schemeClr>
                </a:solidFill>
              </a:rPr>
              <a:t>COMPARATOR</a:t>
            </a:r>
          </a:p>
        </p:txBody>
      </p:sp>
      <p:sp>
        <p:nvSpPr>
          <p:cNvPr id="56" name="Rectangle 55">
            <a:extLst>
              <a:ext uri="{FF2B5EF4-FFF2-40B4-BE49-F238E27FC236}">
                <a16:creationId xmlns:a16="http://schemas.microsoft.com/office/drawing/2014/main" id="{FC2C56C6-21CA-D443-9CA5-0BAF272738C7}"/>
              </a:ext>
            </a:extLst>
          </p:cNvPr>
          <p:cNvSpPr/>
          <p:nvPr/>
        </p:nvSpPr>
        <p:spPr>
          <a:xfrm>
            <a:off x="3878714" y="5181600"/>
            <a:ext cx="2183953" cy="104502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50000"/>
                    <a:lumOff val="50000"/>
                  </a:schemeClr>
                </a:solidFill>
              </a:rPr>
              <a:t>Not necessarily linked to time</a:t>
            </a:r>
          </a:p>
        </p:txBody>
      </p:sp>
    </p:spTree>
    <p:extLst>
      <p:ext uri="{BB962C8B-B14F-4D97-AF65-F5344CB8AC3E}">
        <p14:creationId xmlns:p14="http://schemas.microsoft.com/office/powerpoint/2010/main" val="1683702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C230-A04D-4F4F-AE43-6B7977B1C55A}"/>
              </a:ext>
            </a:extLst>
          </p:cNvPr>
          <p:cNvSpPr>
            <a:spLocks noGrp="1"/>
          </p:cNvSpPr>
          <p:nvPr>
            <p:ph type="title"/>
          </p:nvPr>
        </p:nvSpPr>
        <p:spPr/>
        <p:txBody>
          <a:bodyPr/>
          <a:lstStyle/>
          <a:p>
            <a:r>
              <a:rPr lang="en-US" dirty="0"/>
              <a:t>Changes</a:t>
            </a:r>
            <a:endParaRPr lang="en-GB" dirty="0"/>
          </a:p>
        </p:txBody>
      </p:sp>
      <p:sp>
        <p:nvSpPr>
          <p:cNvPr id="3" name="Content Placeholder 2">
            <a:extLst>
              <a:ext uri="{FF2B5EF4-FFF2-40B4-BE49-F238E27FC236}">
                <a16:creationId xmlns:a16="http://schemas.microsoft.com/office/drawing/2014/main" id="{B5BFFF6F-9DAC-4FB6-8AE5-2B2F0DC4B3D1}"/>
              </a:ext>
            </a:extLst>
          </p:cNvPr>
          <p:cNvSpPr>
            <a:spLocks noGrp="1"/>
          </p:cNvSpPr>
          <p:nvPr>
            <p:ph idx="1"/>
          </p:nvPr>
        </p:nvSpPr>
        <p:spPr/>
        <p:txBody>
          <a:bodyPr/>
          <a:lstStyle/>
          <a:p>
            <a:pPr marL="0" indent="0">
              <a:buNone/>
            </a:pPr>
            <a:r>
              <a:rPr lang="en-GB" b="1" dirty="0" err="1"/>
              <a:t>Sedentarisation</a:t>
            </a:r>
            <a:r>
              <a:rPr lang="en-GB" dirty="0"/>
              <a:t> – living in towns necessarily separates us from nature</a:t>
            </a:r>
          </a:p>
          <a:p>
            <a:pPr marL="0" indent="0">
              <a:buNone/>
            </a:pPr>
            <a:r>
              <a:rPr lang="en-GB" b="1" dirty="0"/>
              <a:t>Globalisation</a:t>
            </a:r>
            <a:r>
              <a:rPr lang="en-GB" dirty="0"/>
              <a:t> – leads to global measurement systems – kilo for weight, metres for distance</a:t>
            </a:r>
          </a:p>
          <a:p>
            <a:pPr marL="0" indent="0">
              <a:buNone/>
            </a:pPr>
            <a:endParaRPr lang="en-US" dirty="0"/>
          </a:p>
          <a:p>
            <a:pPr marL="0" indent="0">
              <a:buNone/>
            </a:pPr>
            <a:r>
              <a:rPr lang="en-US" dirty="0"/>
              <a:t>“If you take people out of their land, you take them out of their meaning, out of their language’s roots. When wild lands are lost, so is metaphor, allusion and the poetry that arises in the interplay of mind and nature, to lose your land is to lose your language, and to lose your language is to lose your mind, as John Clare, England’s peasant poet (born in 1793), knew.”</a:t>
            </a:r>
            <a:br>
              <a:rPr lang="en-US" dirty="0"/>
            </a:br>
            <a:r>
              <a:rPr lang="en-US" dirty="0"/>
              <a:t>(Griffiths 2007, p.30)</a:t>
            </a:r>
            <a:endParaRPr lang="en-GB" dirty="0"/>
          </a:p>
          <a:p>
            <a:pPr marL="0" indent="0">
              <a:buNone/>
            </a:pPr>
            <a:endParaRPr lang="en-GB" dirty="0"/>
          </a:p>
        </p:txBody>
      </p:sp>
    </p:spTree>
    <p:extLst>
      <p:ext uri="{BB962C8B-B14F-4D97-AF65-F5344CB8AC3E}">
        <p14:creationId xmlns:p14="http://schemas.microsoft.com/office/powerpoint/2010/main" val="3196692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63BEC-2400-40E9-8750-DCFF4FD3295D}"/>
              </a:ext>
            </a:extLst>
          </p:cNvPr>
          <p:cNvSpPr>
            <a:spLocks noGrp="1"/>
          </p:cNvSpPr>
          <p:nvPr>
            <p:ph type="title"/>
          </p:nvPr>
        </p:nvSpPr>
        <p:spPr/>
        <p:txBody>
          <a:bodyPr/>
          <a:lstStyle/>
          <a:p>
            <a:r>
              <a:rPr lang="en-US" dirty="0"/>
              <a:t>With thanks to</a:t>
            </a:r>
            <a:endParaRPr lang="en-GB" dirty="0"/>
          </a:p>
        </p:txBody>
      </p:sp>
      <p:sp>
        <p:nvSpPr>
          <p:cNvPr id="3" name="Content Placeholder 2">
            <a:extLst>
              <a:ext uri="{FF2B5EF4-FFF2-40B4-BE49-F238E27FC236}">
                <a16:creationId xmlns:a16="http://schemas.microsoft.com/office/drawing/2014/main" id="{32E3CADC-48F3-4BD1-A3AE-BEBA5910E653}"/>
              </a:ext>
            </a:extLst>
          </p:cNvPr>
          <p:cNvSpPr>
            <a:spLocks noGrp="1"/>
          </p:cNvSpPr>
          <p:nvPr>
            <p:ph idx="1"/>
          </p:nvPr>
        </p:nvSpPr>
        <p:spPr/>
        <p:txBody>
          <a:bodyPr/>
          <a:lstStyle/>
          <a:p>
            <a:r>
              <a:rPr lang="en-GB" dirty="0">
                <a:solidFill>
                  <a:schemeClr val="bg2">
                    <a:lumMod val="50000"/>
                  </a:schemeClr>
                </a:solidFill>
              </a:rPr>
              <a:t>Leverhulme Trust for project grant (2013-2016) during which time materials collected</a:t>
            </a:r>
          </a:p>
          <a:p>
            <a:r>
              <a:rPr lang="en-GB" dirty="0">
                <a:solidFill>
                  <a:schemeClr val="bg2">
                    <a:lumMod val="50000"/>
                  </a:schemeClr>
                </a:solidFill>
              </a:rPr>
              <a:t>Abdullah al-</a:t>
            </a:r>
            <a:r>
              <a:rPr lang="en-GB" dirty="0" err="1">
                <a:solidFill>
                  <a:schemeClr val="bg2">
                    <a:lumMod val="50000"/>
                  </a:schemeClr>
                </a:solidFill>
              </a:rPr>
              <a:t>Mahri</a:t>
            </a:r>
            <a:endParaRPr lang="en-GB" dirty="0">
              <a:solidFill>
                <a:schemeClr val="bg2">
                  <a:lumMod val="50000"/>
                </a:schemeClr>
              </a:solidFill>
            </a:endParaRPr>
          </a:p>
          <a:p>
            <a:r>
              <a:rPr lang="en-GB" dirty="0">
                <a:solidFill>
                  <a:schemeClr val="bg2">
                    <a:lumMod val="50000"/>
                  </a:schemeClr>
                </a:solidFill>
              </a:rPr>
              <a:t>Ahmed Musallam al-</a:t>
            </a:r>
            <a:r>
              <a:rPr lang="en-GB" dirty="0" err="1">
                <a:solidFill>
                  <a:schemeClr val="bg2">
                    <a:lumMod val="50000"/>
                  </a:schemeClr>
                </a:solidFill>
              </a:rPr>
              <a:t>Mahri</a:t>
            </a:r>
            <a:endParaRPr lang="en-GB" dirty="0">
              <a:solidFill>
                <a:schemeClr val="bg2">
                  <a:lumMod val="50000"/>
                </a:schemeClr>
              </a:solidFill>
            </a:endParaRPr>
          </a:p>
          <a:p>
            <a:r>
              <a:rPr lang="en-GB" dirty="0">
                <a:solidFill>
                  <a:schemeClr val="bg2">
                    <a:lumMod val="50000"/>
                  </a:schemeClr>
                </a:solidFill>
              </a:rPr>
              <a:t>Musallam </a:t>
            </a:r>
            <a:r>
              <a:rPr lang="is-IS" dirty="0">
                <a:solidFill>
                  <a:schemeClr val="bg2">
                    <a:lumMod val="50000"/>
                  </a:schemeClr>
                </a:solidFill>
              </a:rPr>
              <a:t>Hazmay al-Mahri</a:t>
            </a:r>
          </a:p>
          <a:p>
            <a:r>
              <a:rPr lang="is-IS" dirty="0">
                <a:solidFill>
                  <a:schemeClr val="bg2">
                    <a:lumMod val="50000"/>
                  </a:schemeClr>
                </a:solidFill>
              </a:rPr>
              <a:t>Marie-Claude Simeone-Senelle</a:t>
            </a:r>
          </a:p>
          <a:p>
            <a:r>
              <a:rPr lang="is-IS" dirty="0">
                <a:solidFill>
                  <a:schemeClr val="bg2">
                    <a:lumMod val="50000"/>
                  </a:schemeClr>
                </a:solidFill>
              </a:rPr>
              <a:t>Commonwealth Scholarship Commission</a:t>
            </a:r>
            <a:endParaRPr lang="en-GB" dirty="0"/>
          </a:p>
        </p:txBody>
      </p:sp>
    </p:spTree>
    <p:extLst>
      <p:ext uri="{BB962C8B-B14F-4D97-AF65-F5344CB8AC3E}">
        <p14:creationId xmlns:p14="http://schemas.microsoft.com/office/powerpoint/2010/main" val="704353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0133-3035-4A44-B39F-53732E42B0EA}"/>
              </a:ext>
            </a:extLst>
          </p:cNvPr>
          <p:cNvSpPr>
            <a:spLocks noGrp="1"/>
          </p:cNvSpPr>
          <p:nvPr>
            <p:ph type="title"/>
          </p:nvPr>
        </p:nvSpPr>
        <p:spPr/>
        <p:txBody>
          <a:bodyPr/>
          <a:lstStyle/>
          <a:p>
            <a:r>
              <a:rPr lang="en-GB" dirty="0"/>
              <a:t>Selected references</a:t>
            </a:r>
          </a:p>
        </p:txBody>
      </p:sp>
      <p:sp>
        <p:nvSpPr>
          <p:cNvPr id="3" name="Content Placeholder 2">
            <a:extLst>
              <a:ext uri="{FF2B5EF4-FFF2-40B4-BE49-F238E27FC236}">
                <a16:creationId xmlns:a16="http://schemas.microsoft.com/office/drawing/2014/main" id="{ABF976AA-A9A3-4580-AF11-5104F17A8997}"/>
              </a:ext>
            </a:extLst>
          </p:cNvPr>
          <p:cNvSpPr>
            <a:spLocks noGrp="1"/>
          </p:cNvSpPr>
          <p:nvPr>
            <p:ph idx="1"/>
          </p:nvPr>
        </p:nvSpPr>
        <p:spPr/>
        <p:txBody>
          <a:bodyPr>
            <a:normAutofit fontScale="77500" lnSpcReduction="20000"/>
          </a:bodyPr>
          <a:lstStyle/>
          <a:p>
            <a:r>
              <a:rPr lang="en-US" dirty="0"/>
              <a:t>CELCE (2019). Centre for Endangered Languages, Cultures and Ecosystems. </a:t>
            </a:r>
            <a:r>
              <a:rPr lang="en-US" u="sng" dirty="0"/>
              <a:t>School of Languages, Cultures and Societies at the University of Leeds</a:t>
            </a:r>
            <a:r>
              <a:rPr lang="en-US" dirty="0"/>
              <a:t>. </a:t>
            </a:r>
            <a:r>
              <a:rPr lang="en-GB" sz="1800" dirty="0">
                <a:latin typeface="Segoe UI" panose="020B0502040204020203" pitchFamily="34" charset="0"/>
                <a:hlinkClick r:id="rId2"/>
              </a:rPr>
              <a:t>https://ahc.leeds.ac.uk/centres-groups/doc/centre-endangered-languages-cultures-ecosystems-1</a:t>
            </a:r>
            <a:endParaRPr lang="en-GB" sz="1800" dirty="0">
              <a:latin typeface="Segoe UI" panose="020B0502040204020203" pitchFamily="34" charset="0"/>
            </a:endParaRPr>
          </a:p>
          <a:p>
            <a:r>
              <a:rPr lang="en-US" dirty="0" err="1"/>
              <a:t>Cooperrider</a:t>
            </a:r>
            <a:r>
              <a:rPr lang="en-US" dirty="0"/>
              <a:t>, K. and D. </a:t>
            </a:r>
            <a:r>
              <a:rPr lang="en-US" dirty="0" err="1"/>
              <a:t>Gentner</a:t>
            </a:r>
            <a:r>
              <a:rPr lang="en-US" dirty="0"/>
              <a:t> (2019). "The career of measurement." </a:t>
            </a:r>
            <a:r>
              <a:rPr lang="en-US" u="sng" dirty="0"/>
              <a:t>Cognition</a:t>
            </a:r>
            <a:r>
              <a:rPr lang="en-US" dirty="0"/>
              <a:t> </a:t>
            </a:r>
            <a:r>
              <a:rPr lang="en-US" b="1" dirty="0"/>
              <a:t>191</a:t>
            </a:r>
            <a:r>
              <a:rPr lang="en-US" dirty="0"/>
              <a:t>: 103942.</a:t>
            </a:r>
            <a:endParaRPr lang="en-US" b="1" dirty="0"/>
          </a:p>
          <a:p>
            <a:r>
              <a:rPr lang="en-US" dirty="0" err="1"/>
              <a:t>Gorenflo</a:t>
            </a:r>
            <a:r>
              <a:rPr lang="en-US" dirty="0"/>
              <a:t>, L. J., et al. (2012). "Co-occurrence of linguistic and biological diversity in biodiversity hotspots and high biodiversity wilderness areas." </a:t>
            </a:r>
            <a:r>
              <a:rPr lang="en-US" u="sng" dirty="0"/>
              <a:t>Proceedings of the National Academy of Sciences of the United States of America</a:t>
            </a:r>
            <a:r>
              <a:rPr lang="en-US" dirty="0"/>
              <a:t> </a:t>
            </a:r>
            <a:r>
              <a:rPr lang="en-US" b="1" dirty="0"/>
              <a:t>109</a:t>
            </a:r>
            <a:r>
              <a:rPr lang="en-US" dirty="0"/>
              <a:t>(21): 8032-8037.</a:t>
            </a:r>
          </a:p>
          <a:p>
            <a:r>
              <a:rPr lang="en-US" dirty="0"/>
              <a:t>Griffiths, J. (2007). </a:t>
            </a:r>
            <a:r>
              <a:rPr lang="en-US" u="sng" dirty="0"/>
              <a:t>Wild: An Elemental Journey</a:t>
            </a:r>
            <a:r>
              <a:rPr lang="en-US" dirty="0"/>
              <a:t>, Penguin Books Limited.</a:t>
            </a:r>
            <a:endParaRPr lang="en-US" u="sng" dirty="0"/>
          </a:p>
          <a:p>
            <a:r>
              <a:rPr lang="en-US" dirty="0"/>
              <a:t>Harrison, D. K. (2007). </a:t>
            </a:r>
            <a:r>
              <a:rPr lang="en-US" u="sng" dirty="0"/>
              <a:t>When languages die: the extinction of the world's languages and the erosion of human knowledge</a:t>
            </a:r>
            <a:r>
              <a:rPr lang="en-US" dirty="0"/>
              <a:t>. New York, Oxford University Press, USA.</a:t>
            </a:r>
          </a:p>
          <a:p>
            <a:r>
              <a:rPr lang="en-US" dirty="0"/>
              <a:t>Thomason, S. G. (2015). </a:t>
            </a:r>
            <a:r>
              <a:rPr lang="en-US" u="sng" dirty="0"/>
              <a:t>Endangered languages: an introduction</a:t>
            </a:r>
            <a:r>
              <a:rPr lang="en-US" dirty="0"/>
              <a:t>. Cambridge, Cambridge University Press.</a:t>
            </a:r>
          </a:p>
          <a:p>
            <a:r>
              <a:rPr lang="en-GB" dirty="0"/>
              <a:t>Watson, J. C. E., et al. (2020). </a:t>
            </a:r>
            <a:r>
              <a:rPr lang="en-US" u="sng" dirty="0" err="1"/>
              <a:t>Təghamk</a:t>
            </a:r>
            <a:r>
              <a:rPr lang="en-US" u="sng" dirty="0"/>
              <a:t> </a:t>
            </a:r>
            <a:r>
              <a:rPr lang="en-US" u="sng" dirty="0" err="1"/>
              <a:t>Āfyət</a:t>
            </a:r>
            <a:r>
              <a:rPr lang="en-US" u="sng" dirty="0"/>
              <a:t>: A course in Mehri of Dhofar</a:t>
            </a:r>
            <a:r>
              <a:rPr lang="en-US" dirty="0"/>
              <a:t>, </a:t>
            </a:r>
            <a:r>
              <a:rPr lang="en-US" dirty="0" err="1"/>
              <a:t>Harrassowitz</a:t>
            </a:r>
            <a:r>
              <a:rPr lang="en-US" dirty="0"/>
              <a:t>.</a:t>
            </a:r>
          </a:p>
          <a:p>
            <a:endParaRPr lang="en-GB" u="sng" dirty="0"/>
          </a:p>
        </p:txBody>
      </p:sp>
    </p:spTree>
    <p:extLst>
      <p:ext uri="{BB962C8B-B14F-4D97-AF65-F5344CB8AC3E}">
        <p14:creationId xmlns:p14="http://schemas.microsoft.com/office/powerpoint/2010/main" val="3359553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DFE13-6883-4AF8-878A-86C13D202C63}"/>
              </a:ext>
            </a:extLst>
          </p:cNvPr>
          <p:cNvSpPr>
            <a:spLocks noGrp="1"/>
          </p:cNvSpPr>
          <p:nvPr>
            <p:ph type="title"/>
          </p:nvPr>
        </p:nvSpPr>
        <p:spPr/>
        <p:txBody>
          <a:bodyPr/>
          <a:lstStyle/>
          <a:p>
            <a:endParaRPr lang="en-GB"/>
          </a:p>
        </p:txBody>
      </p:sp>
      <p:pic>
        <p:nvPicPr>
          <p:cNvPr id="9" name="Content Placeholder 8">
            <a:extLst>
              <a:ext uri="{FF2B5EF4-FFF2-40B4-BE49-F238E27FC236}">
                <a16:creationId xmlns:a16="http://schemas.microsoft.com/office/drawing/2014/main" id="{3318D372-491D-4D6C-B262-9508D1F365CE}"/>
              </a:ext>
            </a:extLst>
          </p:cNvPr>
          <p:cNvPicPr>
            <a:picLocks noGrp="1" noChangeAspect="1"/>
          </p:cNvPicPr>
          <p:nvPr>
            <p:ph idx="1"/>
          </p:nvPr>
        </p:nvPicPr>
        <p:blipFill rotWithShape="1">
          <a:blip r:embed="rId3"/>
          <a:srcRect l="31316" t="25574"/>
          <a:stretch/>
        </p:blipFill>
        <p:spPr>
          <a:xfrm>
            <a:off x="568808" y="0"/>
            <a:ext cx="8052103" cy="7286056"/>
          </a:xfrm>
        </p:spPr>
      </p:pic>
      <p:pic>
        <p:nvPicPr>
          <p:cNvPr id="11" name="Picture 10">
            <a:extLst>
              <a:ext uri="{FF2B5EF4-FFF2-40B4-BE49-F238E27FC236}">
                <a16:creationId xmlns:a16="http://schemas.microsoft.com/office/drawing/2014/main" id="{45AD48B9-1406-4D8F-8824-3CBF9E1646B2}"/>
              </a:ext>
            </a:extLst>
          </p:cNvPr>
          <p:cNvPicPr>
            <a:picLocks noChangeAspect="1"/>
          </p:cNvPicPr>
          <p:nvPr/>
        </p:nvPicPr>
        <p:blipFill rotWithShape="1">
          <a:blip r:embed="rId3"/>
          <a:srcRect l="18007" t="19409" r="67758" b="70487"/>
          <a:stretch/>
        </p:blipFill>
        <p:spPr>
          <a:xfrm>
            <a:off x="983849" y="578734"/>
            <a:ext cx="1562333" cy="925975"/>
          </a:xfrm>
          <a:prstGeom prst="rect">
            <a:avLst/>
          </a:prstGeom>
        </p:spPr>
      </p:pic>
      <p:sp>
        <p:nvSpPr>
          <p:cNvPr id="3" name="TextBox 2">
            <a:extLst>
              <a:ext uri="{FF2B5EF4-FFF2-40B4-BE49-F238E27FC236}">
                <a16:creationId xmlns:a16="http://schemas.microsoft.com/office/drawing/2014/main" id="{A78B4365-78FE-4FD3-ADB7-7031C74F504D}"/>
              </a:ext>
            </a:extLst>
          </p:cNvPr>
          <p:cNvSpPr txBox="1"/>
          <p:nvPr/>
        </p:nvSpPr>
        <p:spPr>
          <a:xfrm>
            <a:off x="0" y="12937"/>
            <a:ext cx="4132863" cy="369332"/>
          </a:xfrm>
          <a:prstGeom prst="rect">
            <a:avLst/>
          </a:prstGeom>
          <a:noFill/>
        </p:spPr>
        <p:txBody>
          <a:bodyPr wrap="none" rtlCol="0">
            <a:spAutoFit/>
          </a:bodyPr>
          <a:lstStyle/>
          <a:p>
            <a:r>
              <a:rPr lang="en-GB" dirty="0"/>
              <a:t>Map from: Marie-Claude Simeone-</a:t>
            </a:r>
            <a:r>
              <a:rPr lang="en-GB" dirty="0" err="1"/>
              <a:t>Senelle</a:t>
            </a:r>
            <a:endParaRPr lang="en-GB" dirty="0"/>
          </a:p>
        </p:txBody>
      </p:sp>
    </p:spTree>
    <p:extLst>
      <p:ext uri="{BB962C8B-B14F-4D97-AF65-F5344CB8AC3E}">
        <p14:creationId xmlns:p14="http://schemas.microsoft.com/office/powerpoint/2010/main" val="263392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DFE13-6883-4AF8-878A-86C13D202C63}"/>
              </a:ext>
            </a:extLst>
          </p:cNvPr>
          <p:cNvSpPr>
            <a:spLocks noGrp="1"/>
          </p:cNvSpPr>
          <p:nvPr>
            <p:ph type="title"/>
          </p:nvPr>
        </p:nvSpPr>
        <p:spPr/>
        <p:txBody>
          <a:bodyPr/>
          <a:lstStyle/>
          <a:p>
            <a:endParaRPr lang="en-GB"/>
          </a:p>
        </p:txBody>
      </p:sp>
      <p:pic>
        <p:nvPicPr>
          <p:cNvPr id="9" name="Content Placeholder 8">
            <a:extLst>
              <a:ext uri="{FF2B5EF4-FFF2-40B4-BE49-F238E27FC236}">
                <a16:creationId xmlns:a16="http://schemas.microsoft.com/office/drawing/2014/main" id="{3318D372-491D-4D6C-B262-9508D1F365CE}"/>
              </a:ext>
            </a:extLst>
          </p:cNvPr>
          <p:cNvPicPr>
            <a:picLocks noGrp="1" noChangeAspect="1"/>
          </p:cNvPicPr>
          <p:nvPr>
            <p:ph idx="1"/>
          </p:nvPr>
        </p:nvPicPr>
        <p:blipFill rotWithShape="1">
          <a:blip r:embed="rId3"/>
          <a:srcRect l="31316" t="25574"/>
          <a:stretch/>
        </p:blipFill>
        <p:spPr>
          <a:xfrm>
            <a:off x="568808" y="0"/>
            <a:ext cx="8052103" cy="7286056"/>
          </a:xfrm>
        </p:spPr>
      </p:pic>
      <p:pic>
        <p:nvPicPr>
          <p:cNvPr id="11" name="Picture 10">
            <a:extLst>
              <a:ext uri="{FF2B5EF4-FFF2-40B4-BE49-F238E27FC236}">
                <a16:creationId xmlns:a16="http://schemas.microsoft.com/office/drawing/2014/main" id="{45AD48B9-1406-4D8F-8824-3CBF9E1646B2}"/>
              </a:ext>
            </a:extLst>
          </p:cNvPr>
          <p:cNvPicPr>
            <a:picLocks noChangeAspect="1"/>
          </p:cNvPicPr>
          <p:nvPr/>
        </p:nvPicPr>
        <p:blipFill rotWithShape="1">
          <a:blip r:embed="rId3"/>
          <a:srcRect l="18007" t="19409" r="67758" b="70487"/>
          <a:stretch/>
        </p:blipFill>
        <p:spPr>
          <a:xfrm>
            <a:off x="983849" y="578734"/>
            <a:ext cx="1562333" cy="925975"/>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C83C213E-4540-4B2A-A2CE-9DC0299CCF9E}"/>
                  </a:ext>
                </a:extLst>
              </p14:cNvPr>
              <p14:cNvContentPartPr/>
              <p14:nvPr/>
            </p14:nvContentPartPr>
            <p14:xfrm>
              <a:off x="3159501" y="3631707"/>
              <a:ext cx="1230840" cy="766800"/>
            </p14:xfrm>
          </p:contentPart>
        </mc:Choice>
        <mc:Fallback xmlns="">
          <p:pic>
            <p:nvPicPr>
              <p:cNvPr id="3" name="Ink 2">
                <a:extLst>
                  <a:ext uri="{FF2B5EF4-FFF2-40B4-BE49-F238E27FC236}">
                    <a16:creationId xmlns:a16="http://schemas.microsoft.com/office/drawing/2014/main" id="{C83C213E-4540-4B2A-A2CE-9DC0299CCF9E}"/>
                  </a:ext>
                </a:extLst>
              </p:cNvPr>
              <p:cNvPicPr/>
              <p:nvPr/>
            </p:nvPicPr>
            <p:blipFill>
              <a:blip r:embed="rId5"/>
              <a:stretch>
                <a:fillRect/>
              </a:stretch>
            </p:blipFill>
            <p:spPr>
              <a:xfrm>
                <a:off x="3105501" y="3524067"/>
                <a:ext cx="1338480" cy="982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675AF0A5-FB0D-40C8-BD21-3906C9EC2EA4}"/>
                  </a:ext>
                </a:extLst>
              </p14:cNvPr>
              <p14:cNvContentPartPr/>
              <p14:nvPr/>
            </p14:nvContentPartPr>
            <p14:xfrm>
              <a:off x="3030621" y="1814787"/>
              <a:ext cx="2573640" cy="2483640"/>
            </p14:xfrm>
          </p:contentPart>
        </mc:Choice>
        <mc:Fallback xmlns="">
          <p:pic>
            <p:nvPicPr>
              <p:cNvPr id="4" name="Ink 3">
                <a:extLst>
                  <a:ext uri="{FF2B5EF4-FFF2-40B4-BE49-F238E27FC236}">
                    <a16:creationId xmlns:a16="http://schemas.microsoft.com/office/drawing/2014/main" id="{675AF0A5-FB0D-40C8-BD21-3906C9EC2EA4}"/>
                  </a:ext>
                </a:extLst>
              </p:cNvPr>
              <p:cNvPicPr/>
              <p:nvPr/>
            </p:nvPicPr>
            <p:blipFill>
              <a:blip r:embed="rId7"/>
              <a:stretch>
                <a:fillRect/>
              </a:stretch>
            </p:blipFill>
            <p:spPr>
              <a:xfrm>
                <a:off x="2976981" y="1706787"/>
                <a:ext cx="2681280" cy="2699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979188D2-100C-4094-B711-0A621FBBBBFC}"/>
                  </a:ext>
                </a:extLst>
              </p14:cNvPr>
              <p14:cNvContentPartPr/>
              <p14:nvPr/>
            </p14:nvContentPartPr>
            <p14:xfrm>
              <a:off x="2857461" y="1976427"/>
              <a:ext cx="2769120" cy="2495160"/>
            </p14:xfrm>
          </p:contentPart>
        </mc:Choice>
        <mc:Fallback xmlns="">
          <p:pic>
            <p:nvPicPr>
              <p:cNvPr id="5" name="Ink 4">
                <a:extLst>
                  <a:ext uri="{FF2B5EF4-FFF2-40B4-BE49-F238E27FC236}">
                    <a16:creationId xmlns:a16="http://schemas.microsoft.com/office/drawing/2014/main" id="{979188D2-100C-4094-B711-0A621FBBBBFC}"/>
                  </a:ext>
                </a:extLst>
              </p:cNvPr>
              <p:cNvPicPr/>
              <p:nvPr/>
            </p:nvPicPr>
            <p:blipFill>
              <a:blip r:embed="rId9"/>
              <a:stretch>
                <a:fillRect/>
              </a:stretch>
            </p:blipFill>
            <p:spPr>
              <a:xfrm>
                <a:off x="2803821" y="1868427"/>
                <a:ext cx="2876760" cy="2710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6ADC9EDA-EFD4-4835-A84B-E10C1420517B}"/>
                  </a:ext>
                </a:extLst>
              </p14:cNvPr>
              <p14:cNvContentPartPr/>
              <p14:nvPr/>
            </p14:nvContentPartPr>
            <p14:xfrm>
              <a:off x="2916141" y="1781667"/>
              <a:ext cx="2545920" cy="1623960"/>
            </p14:xfrm>
          </p:contentPart>
        </mc:Choice>
        <mc:Fallback xmlns="">
          <p:pic>
            <p:nvPicPr>
              <p:cNvPr id="6" name="Ink 5">
                <a:extLst>
                  <a:ext uri="{FF2B5EF4-FFF2-40B4-BE49-F238E27FC236}">
                    <a16:creationId xmlns:a16="http://schemas.microsoft.com/office/drawing/2014/main" id="{6ADC9EDA-EFD4-4835-A84B-E10C1420517B}"/>
                  </a:ext>
                </a:extLst>
              </p:cNvPr>
              <p:cNvPicPr/>
              <p:nvPr/>
            </p:nvPicPr>
            <p:blipFill>
              <a:blip r:embed="rId11"/>
              <a:stretch>
                <a:fillRect/>
              </a:stretch>
            </p:blipFill>
            <p:spPr>
              <a:xfrm>
                <a:off x="2862141" y="1673667"/>
                <a:ext cx="2653560" cy="1839600"/>
              </a:xfrm>
              <a:prstGeom prst="rect">
                <a:avLst/>
              </a:prstGeom>
            </p:spPr>
          </p:pic>
        </mc:Fallback>
      </mc:AlternateContent>
      <p:sp>
        <p:nvSpPr>
          <p:cNvPr id="10" name="TextBox 9">
            <a:extLst>
              <a:ext uri="{FF2B5EF4-FFF2-40B4-BE49-F238E27FC236}">
                <a16:creationId xmlns:a16="http://schemas.microsoft.com/office/drawing/2014/main" id="{79C85EDA-2C04-4D00-AE5A-58F8204BA649}"/>
              </a:ext>
            </a:extLst>
          </p:cNvPr>
          <p:cNvSpPr txBox="1"/>
          <p:nvPr/>
        </p:nvSpPr>
        <p:spPr>
          <a:xfrm>
            <a:off x="0" y="12937"/>
            <a:ext cx="4132863" cy="369332"/>
          </a:xfrm>
          <a:prstGeom prst="rect">
            <a:avLst/>
          </a:prstGeom>
          <a:noFill/>
        </p:spPr>
        <p:txBody>
          <a:bodyPr wrap="none" rtlCol="0">
            <a:spAutoFit/>
          </a:bodyPr>
          <a:lstStyle/>
          <a:p>
            <a:r>
              <a:rPr lang="en-GB" dirty="0"/>
              <a:t>Map from: Marie-Claude Simeone-</a:t>
            </a:r>
            <a:r>
              <a:rPr lang="en-GB" dirty="0" err="1"/>
              <a:t>Senelle</a:t>
            </a:r>
            <a:endParaRPr lang="en-GB" dirty="0"/>
          </a:p>
        </p:txBody>
      </p:sp>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5EF5A9E3-6924-4F49-99FC-2D3FF73F3C62}"/>
                  </a:ext>
                </a:extLst>
              </p14:cNvPr>
              <p14:cNvContentPartPr/>
              <p14:nvPr/>
            </p14:nvContentPartPr>
            <p14:xfrm>
              <a:off x="7435969" y="3657176"/>
              <a:ext cx="496440" cy="42840"/>
            </p14:xfrm>
          </p:contentPart>
        </mc:Choice>
        <mc:Fallback xmlns="">
          <p:pic>
            <p:nvPicPr>
              <p:cNvPr id="7" name="Ink 6">
                <a:extLst>
                  <a:ext uri="{FF2B5EF4-FFF2-40B4-BE49-F238E27FC236}">
                    <a16:creationId xmlns:a16="http://schemas.microsoft.com/office/drawing/2014/main" id="{5EF5A9E3-6924-4F49-99FC-2D3FF73F3C62}"/>
                  </a:ext>
                </a:extLst>
              </p:cNvPr>
              <p:cNvPicPr/>
              <p:nvPr/>
            </p:nvPicPr>
            <p:blipFill>
              <a:blip r:embed="rId13"/>
              <a:stretch>
                <a:fillRect/>
              </a:stretch>
            </p:blipFill>
            <p:spPr>
              <a:xfrm>
                <a:off x="7382329" y="3549176"/>
                <a:ext cx="604080" cy="258480"/>
              </a:xfrm>
              <a:prstGeom prst="rect">
                <a:avLst/>
              </a:prstGeom>
            </p:spPr>
          </p:pic>
        </mc:Fallback>
      </mc:AlternateContent>
    </p:spTree>
    <p:extLst>
      <p:ext uri="{BB962C8B-B14F-4D97-AF65-F5344CB8AC3E}">
        <p14:creationId xmlns:p14="http://schemas.microsoft.com/office/powerpoint/2010/main" val="2615977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B63B7-8D80-4005-ADEE-BC6BB9666241}"/>
              </a:ext>
            </a:extLst>
          </p:cNvPr>
          <p:cNvSpPr>
            <a:spLocks noGrp="1"/>
          </p:cNvSpPr>
          <p:nvPr>
            <p:ph type="title"/>
          </p:nvPr>
        </p:nvSpPr>
        <p:spPr/>
        <p:txBody>
          <a:bodyPr/>
          <a:lstStyle/>
          <a:p>
            <a:r>
              <a:rPr lang="en-GB" noProof="0" dirty="0"/>
              <a:t>Language and Nature link</a:t>
            </a:r>
          </a:p>
        </p:txBody>
      </p:sp>
      <p:sp>
        <p:nvSpPr>
          <p:cNvPr id="3" name="Content Placeholder 2">
            <a:extLst>
              <a:ext uri="{FF2B5EF4-FFF2-40B4-BE49-F238E27FC236}">
                <a16:creationId xmlns:a16="http://schemas.microsoft.com/office/drawing/2014/main" id="{7FE3C741-54D5-4DA7-94AE-5B7E7A96E245}"/>
              </a:ext>
            </a:extLst>
          </p:cNvPr>
          <p:cNvSpPr>
            <a:spLocks noGrp="1"/>
          </p:cNvSpPr>
          <p:nvPr>
            <p:ph idx="1"/>
          </p:nvPr>
        </p:nvSpPr>
        <p:spPr/>
        <p:txBody>
          <a:bodyPr>
            <a:normAutofit lnSpcReduction="10000"/>
          </a:bodyPr>
          <a:lstStyle/>
          <a:p>
            <a:r>
              <a:rPr lang="en-GB" noProof="0" dirty="0"/>
              <a:t>Indigenous languages reflect the close relationship between people and their natural environment</a:t>
            </a:r>
          </a:p>
          <a:p>
            <a:r>
              <a:rPr lang="en-GB" noProof="0" dirty="0"/>
              <a:t>Inhabited regions of the world which exhibit greatest biodiversity, exhibit greatest linguistic diversity</a:t>
            </a:r>
          </a:p>
          <a:p>
            <a:r>
              <a:rPr lang="en-GB" noProof="0" dirty="0"/>
              <a:t>Since 1970, 30% loss in biodiversity; recent studies show loss in linguistic diversity tracks or exceeds loss in biodiversity (CELCE 2019; </a:t>
            </a:r>
            <a:r>
              <a:rPr lang="en-GB" noProof="0" dirty="0" err="1"/>
              <a:t>Eniscuola</a:t>
            </a:r>
            <a:r>
              <a:rPr lang="en-GB" noProof="0" dirty="0"/>
              <a:t>, 2021)</a:t>
            </a:r>
          </a:p>
          <a:p>
            <a:r>
              <a:rPr lang="en-GB" noProof="0" dirty="0"/>
              <a:t>Endangered languages and cultures cluster in the same regions as endangered species (Thomason 2015; Harrison 2007; </a:t>
            </a:r>
            <a:r>
              <a:rPr lang="en-GB" noProof="0" dirty="0" err="1"/>
              <a:t>Gorenflo</a:t>
            </a:r>
            <a:r>
              <a:rPr lang="en-GB" noProof="0" dirty="0"/>
              <a:t>, Romaine et al. 2012)</a:t>
            </a:r>
          </a:p>
          <a:p>
            <a:r>
              <a:rPr lang="en-GB" noProof="0" dirty="0"/>
              <a:t>Linguistic knowledge used to revive endangered species – e.g. Arabian oryx and Arabian leopard in Oman </a:t>
            </a:r>
            <a:r>
              <a:rPr lang="fr-FR" noProof="0" dirty="0"/>
              <a:t>(</a:t>
            </a:r>
            <a:r>
              <a:rPr lang="fr-FR" noProof="0" dirty="0" err="1"/>
              <a:t>Spalton</a:t>
            </a:r>
            <a:r>
              <a:rPr lang="fr-FR" noProof="0" dirty="0"/>
              <a:t> et al. 1999; Christina </a:t>
            </a:r>
            <a:r>
              <a:rPr lang="fr-FR" noProof="0" dirty="0" err="1"/>
              <a:t>Anonby</a:t>
            </a:r>
            <a:r>
              <a:rPr lang="fr-FR" noProof="0" dirty="0"/>
              <a:t>, p.c.)</a:t>
            </a:r>
            <a:endParaRPr lang="en-GB" noProof="0" dirty="0">
              <a:highlight>
                <a:srgbClr val="FFFF00"/>
              </a:highlight>
            </a:endParaRPr>
          </a:p>
        </p:txBody>
      </p:sp>
    </p:spTree>
    <p:extLst>
      <p:ext uri="{BB962C8B-B14F-4D97-AF65-F5344CB8AC3E}">
        <p14:creationId xmlns:p14="http://schemas.microsoft.com/office/powerpoint/2010/main" val="1710854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2203-EB79-4FA4-A401-1502084620F5}"/>
              </a:ext>
            </a:extLst>
          </p:cNvPr>
          <p:cNvSpPr>
            <a:spLocks noGrp="1"/>
          </p:cNvSpPr>
          <p:nvPr>
            <p:ph type="title"/>
          </p:nvPr>
        </p:nvSpPr>
        <p:spPr/>
        <p:txBody>
          <a:bodyPr/>
          <a:lstStyle/>
          <a:p>
            <a:r>
              <a:rPr lang="en-GB" noProof="0" dirty="0"/>
              <a:t>Lexical Density</a:t>
            </a:r>
            <a:endParaRPr lang="en-GB" i="1" noProof="0" dirty="0"/>
          </a:p>
        </p:txBody>
      </p:sp>
      <p:sp>
        <p:nvSpPr>
          <p:cNvPr id="3" name="Content Placeholder 2">
            <a:extLst>
              <a:ext uri="{FF2B5EF4-FFF2-40B4-BE49-F238E27FC236}">
                <a16:creationId xmlns:a16="http://schemas.microsoft.com/office/drawing/2014/main" id="{CBA52348-99AA-403B-8200-229253095434}"/>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511612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2203-EB79-4FA4-A401-1502084620F5}"/>
              </a:ext>
            </a:extLst>
          </p:cNvPr>
          <p:cNvSpPr>
            <a:spLocks noGrp="1"/>
          </p:cNvSpPr>
          <p:nvPr>
            <p:ph type="title"/>
          </p:nvPr>
        </p:nvSpPr>
        <p:spPr/>
        <p:txBody>
          <a:bodyPr/>
          <a:lstStyle/>
          <a:p>
            <a:r>
              <a:rPr lang="en-GB" noProof="0" dirty="0"/>
              <a:t>Lexical Density -</a:t>
            </a:r>
            <a:r>
              <a:rPr lang="en-GB" i="1" noProof="0" dirty="0"/>
              <a:t> colours</a:t>
            </a:r>
          </a:p>
        </p:txBody>
      </p:sp>
      <p:sp>
        <p:nvSpPr>
          <p:cNvPr id="4" name="Content Placeholder 7">
            <a:extLst>
              <a:ext uri="{FF2B5EF4-FFF2-40B4-BE49-F238E27FC236}">
                <a16:creationId xmlns:a16="http://schemas.microsoft.com/office/drawing/2014/main" id="{1E5A47AB-6E06-474F-B38E-2189D1F5205C}"/>
              </a:ext>
            </a:extLst>
          </p:cNvPr>
          <p:cNvSpPr>
            <a:spLocks noGrp="1"/>
          </p:cNvSpPr>
          <p:nvPr>
            <p:ph idx="1"/>
          </p:nvPr>
        </p:nvSpPr>
        <p:spPr>
          <a:xfrm>
            <a:off x="822325" y="1846263"/>
            <a:ext cx="7543800" cy="4022725"/>
          </a:xfrm>
        </p:spPr>
        <p:txBody>
          <a:bodyPr/>
          <a:lstStyle/>
          <a:p>
            <a:pPr marL="0" indent="0">
              <a:spcBef>
                <a:spcPts val="0"/>
              </a:spcBef>
              <a:buNone/>
            </a:pPr>
            <a:r>
              <a:rPr lang="en-GB" noProof="0" dirty="0"/>
              <a:t>BASIC</a:t>
            </a:r>
          </a:p>
          <a:p>
            <a:pPr marL="0" indent="0">
              <a:spcBef>
                <a:spcPts val="0"/>
              </a:spcBef>
              <a:buNone/>
            </a:pPr>
            <a:endParaRPr lang="en-GB" noProof="0" dirty="0"/>
          </a:p>
          <a:p>
            <a:pPr marL="0" indent="0">
              <a:spcBef>
                <a:spcPts val="0"/>
              </a:spcBef>
              <a:buNone/>
            </a:pPr>
            <a:r>
              <a:rPr lang="en-GB" i="1" noProof="0" dirty="0" err="1"/>
              <a:t>ōfər</a:t>
            </a:r>
            <a:r>
              <a:rPr lang="en-GB" i="1" noProof="0" dirty="0"/>
              <a:t> </a:t>
            </a:r>
            <a:r>
              <a:rPr lang="en-GB" noProof="0" dirty="0"/>
              <a:t>‘red’</a:t>
            </a:r>
            <a:endParaRPr lang="en-GB" i="1" noProof="0" dirty="0"/>
          </a:p>
          <a:p>
            <a:pPr marL="0" indent="0">
              <a:spcBef>
                <a:spcPts val="0"/>
              </a:spcBef>
              <a:buNone/>
            </a:pPr>
            <a:r>
              <a:rPr lang="en-GB" i="1" noProof="0" dirty="0" err="1"/>
              <a:t>ḥōwər</a:t>
            </a:r>
            <a:r>
              <a:rPr lang="en-GB" i="1" noProof="0" dirty="0"/>
              <a:t> </a:t>
            </a:r>
            <a:r>
              <a:rPr lang="en-GB" noProof="0" dirty="0"/>
              <a:t>‘black’</a:t>
            </a:r>
            <a:endParaRPr lang="en-GB" i="1" noProof="0" dirty="0"/>
          </a:p>
          <a:p>
            <a:pPr marL="0" indent="0">
              <a:spcBef>
                <a:spcPts val="0"/>
              </a:spcBef>
              <a:buNone/>
            </a:pPr>
            <a:r>
              <a:rPr lang="en-GB" i="1" noProof="0" dirty="0" err="1"/>
              <a:t>ūbōn</a:t>
            </a:r>
            <a:r>
              <a:rPr lang="en-GB" i="1" noProof="0" dirty="0"/>
              <a:t> </a:t>
            </a:r>
            <a:r>
              <a:rPr lang="en-GB" noProof="0" dirty="0"/>
              <a:t>‘white’</a:t>
            </a:r>
            <a:endParaRPr lang="en-GB" i="1" noProof="0" dirty="0"/>
          </a:p>
          <a:p>
            <a:pPr marL="0" indent="0">
              <a:spcBef>
                <a:spcPts val="0"/>
              </a:spcBef>
              <a:buNone/>
            </a:pPr>
            <a:r>
              <a:rPr lang="en-GB" i="1" noProof="0" dirty="0" err="1"/>
              <a:t>hs</a:t>
            </a:r>
            <a:r>
              <a:rPr lang="en-GB" i="1" noProof="0" dirty="0"/>
              <a:t>̣́</a:t>
            </a:r>
            <a:r>
              <a:rPr lang="en-GB" i="1" noProof="0" dirty="0" err="1"/>
              <a:t>awr</a:t>
            </a:r>
            <a:r>
              <a:rPr lang="en-GB" i="1" noProof="0" dirty="0"/>
              <a:t> </a:t>
            </a:r>
            <a:r>
              <a:rPr lang="en-GB" noProof="0" dirty="0"/>
              <a:t>‘</a:t>
            </a:r>
            <a:r>
              <a:rPr lang="en-GB" noProof="0" dirty="0" err="1"/>
              <a:t>grullow</a:t>
            </a:r>
            <a:r>
              <a:rPr lang="en-GB" noProof="0" dirty="0"/>
              <a:t>’</a:t>
            </a:r>
            <a:endParaRPr lang="en-GB" i="1" noProof="0" dirty="0"/>
          </a:p>
        </p:txBody>
      </p:sp>
      <p:pic>
        <p:nvPicPr>
          <p:cNvPr id="5" name="Picture 4">
            <a:extLst>
              <a:ext uri="{FF2B5EF4-FFF2-40B4-BE49-F238E27FC236}">
                <a16:creationId xmlns:a16="http://schemas.microsoft.com/office/drawing/2014/main" id="{381110FF-1F75-42CA-B319-31DC392369E5}"/>
              </a:ext>
            </a:extLst>
          </p:cNvPr>
          <p:cNvPicPr>
            <a:picLocks noChangeAspect="1"/>
          </p:cNvPicPr>
          <p:nvPr/>
        </p:nvPicPr>
        <p:blipFill rotWithShape="1">
          <a:blip r:embed="rId2">
            <a:extLst>
              <a:ext uri="{28A0092B-C50C-407E-A947-70E740481C1C}">
                <a14:useLocalDpi xmlns:a14="http://schemas.microsoft.com/office/drawing/2010/main" val="0"/>
              </a:ext>
            </a:extLst>
          </a:blip>
          <a:srcRect b="7047"/>
          <a:stretch/>
        </p:blipFill>
        <p:spPr>
          <a:xfrm>
            <a:off x="2555592" y="1737361"/>
            <a:ext cx="6588408" cy="4593101"/>
          </a:xfrm>
          <a:prstGeom prst="rect">
            <a:avLst/>
          </a:prstGeom>
        </p:spPr>
      </p:pic>
    </p:spTree>
    <p:extLst>
      <p:ext uri="{BB962C8B-B14F-4D97-AF65-F5344CB8AC3E}">
        <p14:creationId xmlns:p14="http://schemas.microsoft.com/office/powerpoint/2010/main" val="3595673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76EE26-1D14-44F7-A93C-87C978E31A9F}"/>
              </a:ext>
            </a:extLst>
          </p:cNvPr>
          <p:cNvPicPr>
            <a:picLocks noChangeAspect="1"/>
          </p:cNvPicPr>
          <p:nvPr/>
        </p:nvPicPr>
        <p:blipFill>
          <a:blip r:embed="rId2"/>
          <a:stretch>
            <a:fillRect/>
          </a:stretch>
        </p:blipFill>
        <p:spPr>
          <a:xfrm>
            <a:off x="0" y="-508956"/>
            <a:ext cx="9144000" cy="6849428"/>
          </a:xfrm>
          <a:prstGeom prst="rect">
            <a:avLst/>
          </a:prstGeom>
        </p:spPr>
      </p:pic>
      <p:sp>
        <p:nvSpPr>
          <p:cNvPr id="2" name="Title 1">
            <a:extLst>
              <a:ext uri="{FF2B5EF4-FFF2-40B4-BE49-F238E27FC236}">
                <a16:creationId xmlns:a16="http://schemas.microsoft.com/office/drawing/2014/main" id="{C0BE6BA1-0A38-44DE-A00A-D79B58AAA1D6}"/>
              </a:ext>
            </a:extLst>
          </p:cNvPr>
          <p:cNvSpPr>
            <a:spLocks noGrp="1"/>
          </p:cNvSpPr>
          <p:nvPr>
            <p:ph type="title"/>
          </p:nvPr>
        </p:nvSpPr>
        <p:spPr>
          <a:effectLst>
            <a:outerShdw blurRad="38100" dist="50800" dir="2700000" algn="tl" rotWithShape="0">
              <a:prstClr val="black">
                <a:alpha val="40000"/>
              </a:prstClr>
            </a:outerShdw>
          </a:effectLst>
        </p:spPr>
        <p:txBody>
          <a:bodyPr/>
          <a:lstStyle/>
          <a:p>
            <a:r>
              <a:rPr lang="en-GB" b="1" noProof="0" dirty="0">
                <a:solidFill>
                  <a:schemeClr val="bg1"/>
                </a:solidFill>
                <a:effectLst>
                  <a:outerShdw blurRad="38100" dist="38100" dir="2700000" algn="tl">
                    <a:srgbClr val="000000">
                      <a:alpha val="43137"/>
                    </a:srgbClr>
                  </a:outerShdw>
                </a:effectLst>
              </a:rPr>
              <a:t>Lexical Density - </a:t>
            </a:r>
            <a:r>
              <a:rPr lang="en-GB" b="1" i="1" noProof="0" dirty="0">
                <a:solidFill>
                  <a:schemeClr val="bg1"/>
                </a:solidFill>
                <a:effectLst>
                  <a:outerShdw blurRad="38100" dist="38100" dir="2700000" algn="tl">
                    <a:srgbClr val="000000">
                      <a:alpha val="43137"/>
                    </a:srgbClr>
                  </a:outerShdw>
                </a:effectLst>
              </a:rPr>
              <a:t>colours</a:t>
            </a:r>
            <a:endParaRPr lang="en-GB" b="1" noProof="0" dirty="0">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3D24772D-3196-4ADA-A449-0A959814BD94}"/>
              </a:ext>
            </a:extLst>
          </p:cNvPr>
          <p:cNvSpPr>
            <a:spLocks noGrp="1"/>
          </p:cNvSpPr>
          <p:nvPr>
            <p:ph idx="1"/>
          </p:nvPr>
        </p:nvSpPr>
        <p:spPr>
          <a:xfrm>
            <a:off x="451484" y="1737361"/>
            <a:ext cx="8241031" cy="4725662"/>
          </a:xfrm>
          <a:solidFill>
            <a:schemeClr val="tx1">
              <a:alpha val="20000"/>
            </a:schemeClr>
          </a:solidFill>
          <a:effectLst>
            <a:outerShdw blurRad="38100" dist="50800" dir="5400000" algn="ctr" rotWithShape="0">
              <a:schemeClr val="tx1">
                <a:lumMod val="95000"/>
                <a:lumOff val="5000"/>
              </a:schemeClr>
            </a:outerShdw>
            <a:softEdge rad="127000"/>
          </a:effectLst>
        </p:spPr>
        <p:txBody>
          <a:bodyPr numCol="3">
            <a:noAutofit/>
          </a:bodyPr>
          <a:lstStyle/>
          <a:p>
            <a:pPr marL="0" indent="0">
              <a:spcBef>
                <a:spcPts val="0"/>
              </a:spcBef>
              <a:buNone/>
            </a:pPr>
            <a:r>
              <a:rPr lang="en-GB" sz="2400" b="1" u="sng" noProof="0" dirty="0">
                <a:solidFill>
                  <a:schemeClr val="bg1"/>
                </a:solidFill>
              </a:rPr>
              <a:t>Basic</a:t>
            </a:r>
          </a:p>
          <a:p>
            <a:pPr marL="0" indent="0">
              <a:spcBef>
                <a:spcPts val="0"/>
              </a:spcBef>
              <a:buNone/>
            </a:pPr>
            <a:r>
              <a:rPr lang="en-GB" sz="2400" i="1" noProof="0" dirty="0" err="1">
                <a:solidFill>
                  <a:schemeClr val="bg1"/>
                </a:solidFill>
              </a:rPr>
              <a:t>āfərūt</a:t>
            </a:r>
            <a:r>
              <a:rPr lang="en-GB" sz="2400" i="1" noProof="0" dirty="0">
                <a:solidFill>
                  <a:schemeClr val="bg1"/>
                </a:solidFill>
              </a:rPr>
              <a:t> </a:t>
            </a:r>
            <a:r>
              <a:rPr lang="en-GB" sz="2400" noProof="0" dirty="0">
                <a:solidFill>
                  <a:schemeClr val="bg1"/>
                </a:solidFill>
              </a:rPr>
              <a:t>‘red’</a:t>
            </a:r>
          </a:p>
          <a:p>
            <a:pPr marL="0" indent="0">
              <a:spcBef>
                <a:spcPts val="0"/>
              </a:spcBef>
              <a:buNone/>
            </a:pPr>
            <a:r>
              <a:rPr lang="en-GB" sz="2400" i="1" noProof="0" dirty="0" err="1">
                <a:solidFill>
                  <a:schemeClr val="bg1"/>
                </a:solidFill>
              </a:rPr>
              <a:t>ḥūrōt</a:t>
            </a:r>
            <a:r>
              <a:rPr lang="en-GB" sz="2400" i="1" noProof="0" dirty="0">
                <a:solidFill>
                  <a:schemeClr val="bg1"/>
                </a:solidFill>
              </a:rPr>
              <a:t> </a:t>
            </a:r>
            <a:r>
              <a:rPr lang="en-GB" sz="2400" noProof="0" dirty="0">
                <a:solidFill>
                  <a:schemeClr val="bg1"/>
                </a:solidFill>
              </a:rPr>
              <a:t>‘black‘</a:t>
            </a:r>
          </a:p>
          <a:p>
            <a:pPr marL="0" indent="0">
              <a:spcBef>
                <a:spcPts val="0"/>
              </a:spcBef>
              <a:buNone/>
            </a:pPr>
            <a:r>
              <a:rPr lang="en-GB" sz="2400" i="1" noProof="0" dirty="0" err="1">
                <a:solidFill>
                  <a:schemeClr val="bg1"/>
                </a:solidFill>
              </a:rPr>
              <a:t>ūbənīt</a:t>
            </a:r>
            <a:r>
              <a:rPr lang="en-GB" sz="2400" i="1" noProof="0" dirty="0">
                <a:solidFill>
                  <a:schemeClr val="bg1"/>
                </a:solidFill>
              </a:rPr>
              <a:t> </a:t>
            </a:r>
            <a:r>
              <a:rPr lang="en-GB" sz="2400" dirty="0">
                <a:solidFill>
                  <a:schemeClr val="bg1"/>
                </a:solidFill>
              </a:rPr>
              <a:t>‘white’</a:t>
            </a:r>
            <a:endParaRPr lang="en-GB" sz="2400" i="1" noProof="0" dirty="0">
              <a:solidFill>
                <a:schemeClr val="bg1"/>
              </a:solidFill>
            </a:endParaRPr>
          </a:p>
          <a:p>
            <a:pPr marL="0" indent="0">
              <a:spcBef>
                <a:spcPts val="0"/>
              </a:spcBef>
              <a:buNone/>
            </a:pPr>
            <a:r>
              <a:rPr lang="en-GB" sz="2400" i="1" noProof="0" dirty="0" err="1">
                <a:solidFill>
                  <a:schemeClr val="bg1"/>
                </a:solidFill>
              </a:rPr>
              <a:t>həs</a:t>
            </a:r>
            <a:r>
              <a:rPr lang="en-GB" sz="2400" i="1" noProof="0" dirty="0">
                <a:solidFill>
                  <a:schemeClr val="bg1"/>
                </a:solidFill>
              </a:rPr>
              <a:t>̣́</a:t>
            </a:r>
            <a:r>
              <a:rPr lang="en-GB" sz="2400" i="1" noProof="0" dirty="0" err="1">
                <a:solidFill>
                  <a:schemeClr val="bg1"/>
                </a:solidFill>
              </a:rPr>
              <a:t>rīt</a:t>
            </a:r>
            <a:endParaRPr lang="en-GB" sz="2400" i="1" noProof="0" dirty="0">
              <a:solidFill>
                <a:schemeClr val="bg1"/>
              </a:solidFill>
            </a:endParaRPr>
          </a:p>
          <a:p>
            <a:pPr marL="0" indent="0">
              <a:spcBef>
                <a:spcPts val="0"/>
              </a:spcBef>
              <a:buNone/>
            </a:pPr>
            <a:endParaRPr lang="en-GB" sz="2400" b="1" noProof="0" dirty="0">
              <a:solidFill>
                <a:schemeClr val="bg1"/>
              </a:solidFill>
            </a:endParaRPr>
          </a:p>
          <a:p>
            <a:pPr marL="0" indent="0">
              <a:spcBef>
                <a:spcPts val="0"/>
              </a:spcBef>
              <a:buNone/>
            </a:pPr>
            <a:endParaRPr lang="en-GB" sz="2400" b="1" noProof="0" dirty="0">
              <a:solidFill>
                <a:schemeClr val="bg1"/>
              </a:solidFill>
            </a:endParaRPr>
          </a:p>
          <a:p>
            <a:pPr marL="0" indent="0">
              <a:spcBef>
                <a:spcPts val="0"/>
              </a:spcBef>
              <a:buNone/>
            </a:pPr>
            <a:endParaRPr lang="en-GB" sz="2400" b="1" noProof="0" dirty="0">
              <a:solidFill>
                <a:schemeClr val="bg1"/>
              </a:solidFill>
            </a:endParaRPr>
          </a:p>
          <a:p>
            <a:pPr marL="0" indent="0">
              <a:spcBef>
                <a:spcPts val="0"/>
              </a:spcBef>
              <a:buNone/>
            </a:pPr>
            <a:endParaRPr lang="en-GB" sz="2400" b="1" noProof="0" dirty="0">
              <a:solidFill>
                <a:schemeClr val="bg1"/>
              </a:solidFill>
            </a:endParaRPr>
          </a:p>
          <a:p>
            <a:pPr marL="0" indent="0">
              <a:spcBef>
                <a:spcPts val="0"/>
              </a:spcBef>
              <a:buNone/>
            </a:pPr>
            <a:endParaRPr lang="en-GB" sz="2400" b="1" noProof="0" dirty="0">
              <a:solidFill>
                <a:schemeClr val="bg1"/>
              </a:solidFill>
            </a:endParaRPr>
          </a:p>
          <a:p>
            <a:pPr marL="0" indent="0">
              <a:spcBef>
                <a:spcPts val="0"/>
              </a:spcBef>
              <a:buNone/>
            </a:pPr>
            <a:endParaRPr lang="en-GB" sz="2400" b="1" noProof="0" dirty="0">
              <a:solidFill>
                <a:schemeClr val="bg1"/>
              </a:solidFill>
            </a:endParaRPr>
          </a:p>
          <a:p>
            <a:pPr marL="0" indent="0">
              <a:spcBef>
                <a:spcPts val="0"/>
              </a:spcBef>
              <a:buNone/>
            </a:pPr>
            <a:endParaRPr lang="en-GB" sz="2400" b="1" noProof="0" dirty="0">
              <a:solidFill>
                <a:schemeClr val="bg1"/>
              </a:solidFill>
            </a:endParaRPr>
          </a:p>
          <a:p>
            <a:pPr marL="0" indent="0">
              <a:spcBef>
                <a:spcPts val="0"/>
              </a:spcBef>
              <a:buNone/>
            </a:pPr>
            <a:endParaRPr lang="en-GB" sz="2400" b="1" noProof="0" dirty="0">
              <a:solidFill>
                <a:schemeClr val="bg1"/>
              </a:solidFill>
            </a:endParaRPr>
          </a:p>
          <a:p>
            <a:pPr marL="0" indent="0">
              <a:spcBef>
                <a:spcPts val="0"/>
              </a:spcBef>
              <a:buNone/>
            </a:pPr>
            <a:r>
              <a:rPr lang="en-GB" sz="2400" b="1" u="sng" noProof="0" dirty="0">
                <a:solidFill>
                  <a:schemeClr val="bg1"/>
                </a:solidFill>
              </a:rPr>
              <a:t>Camel</a:t>
            </a:r>
          </a:p>
          <a:p>
            <a:pPr marL="0" indent="0">
              <a:spcBef>
                <a:spcPts val="0"/>
              </a:spcBef>
              <a:buNone/>
            </a:pPr>
            <a:r>
              <a:rPr lang="en-GB" sz="2400" i="1" noProof="0" dirty="0" err="1">
                <a:solidFill>
                  <a:schemeClr val="bg1"/>
                </a:solidFill>
              </a:rPr>
              <a:t>āfərūt</a:t>
            </a:r>
            <a:r>
              <a:rPr lang="en-GB" sz="2400" i="1" noProof="0" dirty="0">
                <a:solidFill>
                  <a:schemeClr val="bg1"/>
                </a:solidFill>
              </a:rPr>
              <a:t> </a:t>
            </a:r>
            <a:r>
              <a:rPr lang="en-GB" sz="2400" noProof="0" dirty="0">
                <a:solidFill>
                  <a:schemeClr val="bg1"/>
                </a:solidFill>
              </a:rPr>
              <a:t>‘bay’</a:t>
            </a:r>
            <a:endParaRPr lang="en-GB" sz="2400" i="1" noProof="0" dirty="0">
              <a:solidFill>
                <a:schemeClr val="bg1"/>
              </a:solidFill>
            </a:endParaRPr>
          </a:p>
          <a:p>
            <a:pPr marL="0" indent="0">
              <a:spcBef>
                <a:spcPts val="0"/>
              </a:spcBef>
              <a:buNone/>
            </a:pPr>
            <a:r>
              <a:rPr lang="en-GB" sz="2400" i="1" dirty="0">
                <a:solidFill>
                  <a:schemeClr val="bg1"/>
                </a:solidFill>
              </a:rPr>
              <a:t>ḥ</a:t>
            </a:r>
            <a:r>
              <a:rPr lang="en-GB" sz="2400" i="1" noProof="0" dirty="0" err="1">
                <a:solidFill>
                  <a:schemeClr val="bg1"/>
                </a:solidFill>
              </a:rPr>
              <a:t>azmayyət</a:t>
            </a:r>
            <a:r>
              <a:rPr lang="en-GB" sz="2400" i="1" noProof="0" dirty="0">
                <a:solidFill>
                  <a:schemeClr val="bg1"/>
                </a:solidFill>
              </a:rPr>
              <a:t> </a:t>
            </a:r>
            <a:r>
              <a:rPr lang="en-GB" sz="2400" noProof="0" dirty="0">
                <a:solidFill>
                  <a:schemeClr val="bg1"/>
                </a:solidFill>
              </a:rPr>
              <a:t>‘black’</a:t>
            </a:r>
            <a:endParaRPr lang="en-GB" sz="2400" i="1" noProof="0" dirty="0">
              <a:solidFill>
                <a:schemeClr val="bg1"/>
              </a:solidFill>
            </a:endParaRPr>
          </a:p>
          <a:p>
            <a:pPr marL="0" indent="0">
              <a:spcBef>
                <a:spcPts val="0"/>
              </a:spcBef>
              <a:buNone/>
            </a:pPr>
            <a:r>
              <a:rPr lang="en-GB" sz="2400" i="1" noProof="0" dirty="0" err="1">
                <a:solidFill>
                  <a:schemeClr val="bg1"/>
                </a:solidFill>
              </a:rPr>
              <a:t>ūbənīt</a:t>
            </a:r>
            <a:r>
              <a:rPr lang="en-GB" sz="2400" noProof="0" dirty="0">
                <a:solidFill>
                  <a:schemeClr val="bg1"/>
                </a:solidFill>
              </a:rPr>
              <a:t> ‘white’</a:t>
            </a:r>
            <a:endParaRPr lang="en-GB" sz="2400" i="1" noProof="0" dirty="0">
              <a:solidFill>
                <a:schemeClr val="bg1"/>
              </a:solidFill>
            </a:endParaRPr>
          </a:p>
          <a:p>
            <a:pPr marL="0" indent="0">
              <a:spcBef>
                <a:spcPts val="0"/>
              </a:spcBef>
              <a:buNone/>
            </a:pPr>
            <a:r>
              <a:rPr lang="en-GB" sz="2400" i="1" noProof="0" dirty="0" err="1">
                <a:solidFill>
                  <a:schemeClr val="bg1"/>
                </a:solidFill>
              </a:rPr>
              <a:t>həs</a:t>
            </a:r>
            <a:r>
              <a:rPr lang="en-GB" sz="2400" i="1" noProof="0" dirty="0">
                <a:solidFill>
                  <a:schemeClr val="bg1"/>
                </a:solidFill>
              </a:rPr>
              <a:t>̣́</a:t>
            </a:r>
            <a:r>
              <a:rPr lang="en-GB" sz="2400" i="1" noProof="0" dirty="0" err="1">
                <a:solidFill>
                  <a:schemeClr val="bg1"/>
                </a:solidFill>
              </a:rPr>
              <a:t>rīt</a:t>
            </a:r>
            <a:endParaRPr lang="en-GB" sz="2400" i="1" noProof="0" dirty="0">
              <a:solidFill>
                <a:schemeClr val="bg1"/>
              </a:solidFill>
            </a:endParaRPr>
          </a:p>
          <a:p>
            <a:pPr marL="0" indent="0">
              <a:spcBef>
                <a:spcPts val="0"/>
              </a:spcBef>
              <a:buNone/>
            </a:pPr>
            <a:r>
              <a:rPr lang="en-GB" sz="2400" i="1" noProof="0" dirty="0" err="1">
                <a:solidFill>
                  <a:schemeClr val="bg1"/>
                </a:solidFill>
              </a:rPr>
              <a:t>ṣamḥamīh</a:t>
            </a:r>
            <a:r>
              <a:rPr lang="en-GB" sz="2400" i="1" noProof="0" dirty="0">
                <a:solidFill>
                  <a:schemeClr val="bg1"/>
                </a:solidFill>
              </a:rPr>
              <a:t>̣</a:t>
            </a:r>
          </a:p>
          <a:p>
            <a:pPr marL="0" indent="0">
              <a:spcBef>
                <a:spcPts val="0"/>
              </a:spcBef>
              <a:buNone/>
            </a:pPr>
            <a:r>
              <a:rPr lang="en-GB" sz="2400" i="1" noProof="0" dirty="0" err="1">
                <a:solidFill>
                  <a:schemeClr val="bg1"/>
                </a:solidFill>
              </a:rPr>
              <a:t>mlaḥt</a:t>
            </a:r>
            <a:r>
              <a:rPr lang="en-GB" sz="2400" i="1" dirty="0">
                <a:solidFill>
                  <a:schemeClr val="bg1"/>
                </a:solidFill>
              </a:rPr>
              <a:t> </a:t>
            </a:r>
            <a:r>
              <a:rPr lang="en-GB" sz="2400" dirty="0">
                <a:solidFill>
                  <a:schemeClr val="bg1"/>
                </a:solidFill>
              </a:rPr>
              <a:t>‘peppered’</a:t>
            </a:r>
            <a:endParaRPr lang="en-GB" sz="2400" i="1" noProof="0" dirty="0">
              <a:solidFill>
                <a:schemeClr val="bg1"/>
              </a:solidFill>
            </a:endParaRPr>
          </a:p>
          <a:p>
            <a:pPr marL="0" indent="0">
              <a:spcBef>
                <a:spcPts val="0"/>
              </a:spcBef>
              <a:buNone/>
            </a:pPr>
            <a:r>
              <a:rPr lang="en-GB" sz="2400" i="1" noProof="0" dirty="0" err="1">
                <a:solidFill>
                  <a:schemeClr val="bg1"/>
                </a:solidFill>
              </a:rPr>
              <a:t>žūdayyət</a:t>
            </a:r>
            <a:r>
              <a:rPr lang="en-GB" sz="2400" noProof="0" dirty="0">
                <a:solidFill>
                  <a:schemeClr val="bg1"/>
                </a:solidFill>
              </a:rPr>
              <a:t> ‘bright white’</a:t>
            </a:r>
            <a:endParaRPr lang="en-GB" sz="2400" i="1" noProof="0" dirty="0">
              <a:solidFill>
                <a:schemeClr val="bg1"/>
              </a:solidFill>
            </a:endParaRPr>
          </a:p>
          <a:p>
            <a:pPr marL="0" indent="0">
              <a:spcBef>
                <a:spcPts val="0"/>
              </a:spcBef>
              <a:buNone/>
            </a:pPr>
            <a:r>
              <a:rPr lang="en-GB" sz="2400" i="1" noProof="0" dirty="0" err="1">
                <a:solidFill>
                  <a:schemeClr val="bg1"/>
                </a:solidFill>
              </a:rPr>
              <a:t>səḥwīw</a:t>
            </a:r>
            <a:r>
              <a:rPr lang="en-GB" sz="2400" noProof="0" dirty="0">
                <a:solidFill>
                  <a:schemeClr val="bg1"/>
                </a:solidFill>
              </a:rPr>
              <a:t> ‘fawn-coloured’</a:t>
            </a:r>
            <a:endParaRPr lang="en-GB" sz="2400" i="1" noProof="0" dirty="0">
              <a:solidFill>
                <a:schemeClr val="bg1"/>
              </a:solidFill>
            </a:endParaRPr>
          </a:p>
          <a:p>
            <a:pPr marL="0" indent="0">
              <a:spcBef>
                <a:spcPts val="0"/>
              </a:spcBef>
              <a:buNone/>
            </a:pPr>
            <a:r>
              <a:rPr lang="en-GB" sz="2400" i="1" noProof="0" dirty="0" err="1">
                <a:solidFill>
                  <a:schemeClr val="bg1"/>
                </a:solidFill>
              </a:rPr>
              <a:t>ḥūḳāk</a:t>
            </a:r>
            <a:r>
              <a:rPr lang="en-GB" sz="2400" i="1" noProof="0" dirty="0">
                <a:solidFill>
                  <a:schemeClr val="bg1"/>
                </a:solidFill>
              </a:rPr>
              <a:t>̣ </a:t>
            </a:r>
            <a:r>
              <a:rPr lang="en-GB" sz="2400" noProof="0" dirty="0">
                <a:solidFill>
                  <a:schemeClr val="bg1"/>
                </a:solidFill>
              </a:rPr>
              <a:t>‘dark bay’</a:t>
            </a:r>
            <a:endParaRPr lang="en-GB" sz="2400" i="1" noProof="0" dirty="0">
              <a:solidFill>
                <a:schemeClr val="bg1"/>
              </a:solidFill>
            </a:endParaRPr>
          </a:p>
          <a:p>
            <a:pPr marL="0" indent="0">
              <a:spcBef>
                <a:spcPts val="0"/>
              </a:spcBef>
              <a:buNone/>
            </a:pPr>
            <a:r>
              <a:rPr lang="en-GB" sz="2400" i="1" noProof="0" dirty="0" err="1">
                <a:solidFill>
                  <a:schemeClr val="bg1"/>
                </a:solidFill>
              </a:rPr>
              <a:t>ṣəḥmēm</a:t>
            </a:r>
            <a:r>
              <a:rPr lang="en-GB" sz="2400" noProof="0" dirty="0">
                <a:solidFill>
                  <a:schemeClr val="bg1"/>
                </a:solidFill>
              </a:rPr>
              <a:t> ‘dark brown’</a:t>
            </a:r>
            <a:endParaRPr lang="en-GB" sz="2400" i="1" noProof="0" dirty="0">
              <a:solidFill>
                <a:schemeClr val="bg1"/>
              </a:solidFill>
            </a:endParaRPr>
          </a:p>
          <a:p>
            <a:pPr marL="0" indent="114300">
              <a:spcBef>
                <a:spcPts val="0"/>
              </a:spcBef>
              <a:buNone/>
            </a:pPr>
            <a:r>
              <a:rPr lang="en-GB" sz="2400" b="1" u="sng" noProof="0" dirty="0">
                <a:solidFill>
                  <a:schemeClr val="bg1"/>
                </a:solidFill>
              </a:rPr>
              <a:t>Goat</a:t>
            </a:r>
          </a:p>
          <a:p>
            <a:pPr marL="0" indent="114300">
              <a:spcBef>
                <a:spcPts val="0"/>
              </a:spcBef>
              <a:buNone/>
            </a:pPr>
            <a:r>
              <a:rPr lang="en-GB" sz="2400" i="1" noProof="0" dirty="0" err="1">
                <a:solidFill>
                  <a:schemeClr val="bg1"/>
                </a:solidFill>
              </a:rPr>
              <a:t>āfərūt</a:t>
            </a:r>
            <a:r>
              <a:rPr lang="en-GB" sz="2400" i="1" noProof="0" dirty="0">
                <a:solidFill>
                  <a:schemeClr val="bg1"/>
                </a:solidFill>
              </a:rPr>
              <a:t> </a:t>
            </a:r>
            <a:r>
              <a:rPr lang="en-GB" sz="2400" noProof="0" dirty="0">
                <a:solidFill>
                  <a:schemeClr val="bg1"/>
                </a:solidFill>
              </a:rPr>
              <a:t>‘bay’</a:t>
            </a:r>
            <a:endParaRPr lang="en-GB" sz="2400" i="1" noProof="0" dirty="0">
              <a:solidFill>
                <a:schemeClr val="bg1"/>
              </a:solidFill>
            </a:endParaRPr>
          </a:p>
          <a:p>
            <a:pPr marL="0" indent="114300">
              <a:spcBef>
                <a:spcPts val="0"/>
              </a:spcBef>
              <a:buNone/>
            </a:pPr>
            <a:r>
              <a:rPr lang="en-GB" sz="2400" i="1" noProof="0" dirty="0" err="1">
                <a:solidFill>
                  <a:schemeClr val="bg1"/>
                </a:solidFill>
              </a:rPr>
              <a:t>ḥūrōt</a:t>
            </a:r>
            <a:r>
              <a:rPr lang="en-GB" sz="2400" i="1" noProof="0" dirty="0">
                <a:solidFill>
                  <a:schemeClr val="bg1"/>
                </a:solidFill>
              </a:rPr>
              <a:t> </a:t>
            </a:r>
            <a:r>
              <a:rPr lang="en-GB" sz="2400" noProof="0" dirty="0">
                <a:solidFill>
                  <a:schemeClr val="bg1"/>
                </a:solidFill>
              </a:rPr>
              <a:t>‘black’</a:t>
            </a:r>
            <a:endParaRPr lang="en-GB" sz="2400" i="1" noProof="0" dirty="0">
              <a:solidFill>
                <a:schemeClr val="bg1"/>
              </a:solidFill>
            </a:endParaRPr>
          </a:p>
          <a:p>
            <a:pPr marL="0" indent="114300">
              <a:spcBef>
                <a:spcPts val="0"/>
              </a:spcBef>
              <a:buNone/>
            </a:pPr>
            <a:r>
              <a:rPr lang="en-GB" sz="2400" i="1" noProof="0" dirty="0" err="1">
                <a:solidFill>
                  <a:schemeClr val="bg1"/>
                </a:solidFill>
              </a:rPr>
              <a:t>ūbəni</a:t>
            </a:r>
            <a:r>
              <a:rPr lang="is-IS" sz="2400" i="1" noProof="0" dirty="0">
                <a:solidFill>
                  <a:schemeClr val="bg1"/>
                </a:solidFill>
              </a:rPr>
              <a:t>̄</a:t>
            </a:r>
            <a:r>
              <a:rPr lang="en-GB" sz="2400" i="1" noProof="0" dirty="0">
                <a:solidFill>
                  <a:schemeClr val="bg1"/>
                </a:solidFill>
              </a:rPr>
              <a:t>t </a:t>
            </a:r>
            <a:r>
              <a:rPr lang="en-GB" sz="2400" noProof="0" dirty="0">
                <a:solidFill>
                  <a:schemeClr val="bg1"/>
                </a:solidFill>
              </a:rPr>
              <a:t>‘white’</a:t>
            </a:r>
            <a:endParaRPr lang="en-GB" sz="2400" i="1" noProof="0" dirty="0">
              <a:solidFill>
                <a:schemeClr val="bg1"/>
              </a:solidFill>
            </a:endParaRPr>
          </a:p>
          <a:p>
            <a:pPr marL="0" indent="114300">
              <a:spcBef>
                <a:spcPts val="0"/>
              </a:spcBef>
              <a:buNone/>
            </a:pPr>
            <a:r>
              <a:rPr lang="en-GB" sz="2400" i="1" noProof="0" dirty="0" err="1">
                <a:solidFill>
                  <a:schemeClr val="bg1"/>
                </a:solidFill>
              </a:rPr>
              <a:t>tərḳās</a:t>
            </a:r>
            <a:r>
              <a:rPr lang="en-GB" sz="2400" i="1" noProof="0" dirty="0">
                <a:solidFill>
                  <a:schemeClr val="bg1"/>
                </a:solidFill>
              </a:rPr>
              <a:t>́ </a:t>
            </a:r>
            <a:r>
              <a:rPr lang="en-GB" sz="2400" noProof="0" dirty="0">
                <a:solidFill>
                  <a:schemeClr val="bg1"/>
                </a:solidFill>
              </a:rPr>
              <a:t>‘spotted’</a:t>
            </a:r>
            <a:endParaRPr lang="en-GB" sz="2400" i="1" noProof="0" dirty="0">
              <a:solidFill>
                <a:schemeClr val="bg1"/>
              </a:solidFill>
            </a:endParaRPr>
          </a:p>
          <a:p>
            <a:pPr marL="0" indent="114300">
              <a:spcBef>
                <a:spcPts val="0"/>
              </a:spcBef>
              <a:buNone/>
            </a:pPr>
            <a:r>
              <a:rPr lang="en-GB" sz="2400" i="1" noProof="0" dirty="0" err="1">
                <a:solidFill>
                  <a:schemeClr val="bg1"/>
                </a:solidFill>
              </a:rPr>
              <a:t>təbrēk</a:t>
            </a:r>
            <a:r>
              <a:rPr lang="en-GB" sz="2400" i="1" noProof="0" dirty="0">
                <a:solidFill>
                  <a:schemeClr val="bg1"/>
                </a:solidFill>
              </a:rPr>
              <a:t>̣</a:t>
            </a:r>
            <a:r>
              <a:rPr lang="en-GB" sz="2400" noProof="0" dirty="0">
                <a:solidFill>
                  <a:schemeClr val="bg1"/>
                </a:solidFill>
              </a:rPr>
              <a:t> ‘piebald’</a:t>
            </a:r>
            <a:endParaRPr lang="en-GB" sz="2400" i="1" noProof="0" dirty="0">
              <a:solidFill>
                <a:schemeClr val="bg1"/>
              </a:solidFill>
            </a:endParaRPr>
          </a:p>
          <a:p>
            <a:pPr marL="0" indent="114300">
              <a:spcBef>
                <a:spcPts val="0"/>
              </a:spcBef>
              <a:buNone/>
            </a:pPr>
            <a:r>
              <a:rPr lang="en-GB" sz="2400" i="1" noProof="0" dirty="0" err="1">
                <a:solidFill>
                  <a:schemeClr val="bg1"/>
                </a:solidFill>
              </a:rPr>
              <a:t>ābdīr</a:t>
            </a:r>
            <a:r>
              <a:rPr lang="en-GB" sz="2400" noProof="0" dirty="0">
                <a:solidFill>
                  <a:schemeClr val="bg1"/>
                </a:solidFill>
              </a:rPr>
              <a:t> ‘splodged’</a:t>
            </a:r>
            <a:endParaRPr lang="en-GB" sz="2400" i="1" noProof="0" dirty="0">
              <a:solidFill>
                <a:schemeClr val="bg1"/>
              </a:solidFill>
            </a:endParaRPr>
          </a:p>
          <a:p>
            <a:pPr marL="0" indent="114300">
              <a:spcBef>
                <a:spcPts val="0"/>
              </a:spcBef>
              <a:buNone/>
            </a:pPr>
            <a:r>
              <a:rPr lang="en-GB" sz="2400" i="1" noProof="0" dirty="0" err="1">
                <a:solidFill>
                  <a:schemeClr val="bg1"/>
                </a:solidFill>
              </a:rPr>
              <a:t>səḥmīm</a:t>
            </a:r>
            <a:r>
              <a:rPr lang="en-GB" sz="2400" i="1" noProof="0" dirty="0">
                <a:solidFill>
                  <a:schemeClr val="bg1"/>
                </a:solidFill>
              </a:rPr>
              <a:t> </a:t>
            </a:r>
            <a:r>
              <a:rPr lang="en-GB" sz="2400" noProof="0" dirty="0">
                <a:solidFill>
                  <a:schemeClr val="bg1"/>
                </a:solidFill>
              </a:rPr>
              <a:t>‘pointed’</a:t>
            </a:r>
            <a:endParaRPr lang="en-GB" sz="2400" i="1" noProof="0" dirty="0">
              <a:solidFill>
                <a:schemeClr val="bg1"/>
              </a:solidFill>
            </a:endParaRPr>
          </a:p>
          <a:p>
            <a:pPr marL="0" indent="114300">
              <a:spcBef>
                <a:spcPts val="0"/>
              </a:spcBef>
              <a:buNone/>
            </a:pPr>
            <a:r>
              <a:rPr lang="en-GB" sz="2400" i="1" noProof="0" dirty="0" err="1">
                <a:solidFill>
                  <a:schemeClr val="bg1"/>
                </a:solidFill>
              </a:rPr>
              <a:t>ḥəbśēs</a:t>
            </a:r>
            <a:r>
              <a:rPr lang="en-GB" sz="2400" i="1" noProof="0" dirty="0">
                <a:solidFill>
                  <a:schemeClr val="bg1"/>
                </a:solidFill>
              </a:rPr>
              <a:t>́</a:t>
            </a:r>
            <a:r>
              <a:rPr lang="en-GB" sz="2400" noProof="0" dirty="0">
                <a:solidFill>
                  <a:schemeClr val="bg1"/>
                </a:solidFill>
              </a:rPr>
              <a:t> ‘grey’</a:t>
            </a:r>
            <a:endParaRPr lang="en-GB" sz="2400" i="1" noProof="0" dirty="0">
              <a:solidFill>
                <a:schemeClr val="bg1"/>
              </a:solidFill>
            </a:endParaRPr>
          </a:p>
        </p:txBody>
      </p:sp>
    </p:spTree>
    <p:extLst>
      <p:ext uri="{BB962C8B-B14F-4D97-AF65-F5344CB8AC3E}">
        <p14:creationId xmlns:p14="http://schemas.microsoft.com/office/powerpoint/2010/main" val="3104643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882C-D275-3B4C-BCD1-0788C3CE3B9B}"/>
              </a:ext>
            </a:extLst>
          </p:cNvPr>
          <p:cNvSpPr>
            <a:spLocks noGrp="1"/>
          </p:cNvSpPr>
          <p:nvPr>
            <p:ph type="title"/>
          </p:nvPr>
        </p:nvSpPr>
        <p:spPr/>
        <p:txBody>
          <a:bodyPr>
            <a:normAutofit fontScale="90000"/>
          </a:bodyPr>
          <a:lstStyle/>
          <a:p>
            <a:r>
              <a:rPr lang="en-US" dirty="0"/>
              <a:t>4 Stages of measurement system evolution </a:t>
            </a:r>
            <a:r>
              <a:rPr lang="en-US" sz="3100" dirty="0"/>
              <a:t>(</a:t>
            </a:r>
            <a:r>
              <a:rPr lang="en-US" sz="3100" dirty="0" err="1"/>
              <a:t>Cooperrider</a:t>
            </a:r>
            <a:r>
              <a:rPr lang="en-US" sz="3100" dirty="0"/>
              <a:t> and </a:t>
            </a:r>
            <a:r>
              <a:rPr lang="en-US" sz="3100" dirty="0" err="1"/>
              <a:t>Gentner</a:t>
            </a:r>
            <a:r>
              <a:rPr lang="en-US" sz="3100" dirty="0"/>
              <a:t> 2019)</a:t>
            </a:r>
            <a:endParaRPr lang="en-US" dirty="0"/>
          </a:p>
        </p:txBody>
      </p:sp>
      <p:sp>
        <p:nvSpPr>
          <p:cNvPr id="3" name="Content Placeholder 2">
            <a:extLst>
              <a:ext uri="{FF2B5EF4-FFF2-40B4-BE49-F238E27FC236}">
                <a16:creationId xmlns:a16="http://schemas.microsoft.com/office/drawing/2014/main" id="{AE3F56FD-AE0D-3B49-A12A-BA40F3AD42B8}"/>
              </a:ext>
            </a:extLst>
          </p:cNvPr>
          <p:cNvSpPr>
            <a:spLocks noGrp="1"/>
          </p:cNvSpPr>
          <p:nvPr>
            <p:ph idx="1"/>
          </p:nvPr>
        </p:nvSpPr>
        <p:spPr/>
        <p:txBody>
          <a:bodyPr/>
          <a:lstStyle/>
          <a:p>
            <a:pPr marL="457200" indent="-457200">
              <a:buFont typeface="+mj-lt"/>
              <a:buAutoNum type="arabicPeriod"/>
            </a:pPr>
            <a:r>
              <a:rPr lang="en-US" dirty="0"/>
              <a:t>Ad hoc comparisons – comparisons done using whatever is at hand (often an upper body-part)</a:t>
            </a:r>
          </a:p>
          <a:p>
            <a:pPr marL="457200" indent="-457200">
              <a:buFont typeface="+mj-lt"/>
              <a:buAutoNum type="arabicPeriod"/>
            </a:pPr>
            <a:r>
              <a:rPr lang="en-US" dirty="0"/>
              <a:t>Conventionalization – comparators are used more conventionally and are available to more contexts</a:t>
            </a:r>
          </a:p>
          <a:p>
            <a:pPr marL="457200" indent="-457200">
              <a:buFont typeface="+mj-lt"/>
              <a:buAutoNum type="arabicPeriod"/>
            </a:pPr>
            <a:r>
              <a:rPr lang="en-US" dirty="0"/>
              <a:t>Standardization – comparators become regularized and increasingly abstracted from the original thing used in comparisons</a:t>
            </a:r>
          </a:p>
          <a:p>
            <a:pPr marL="457200" indent="-457200">
              <a:buFont typeface="+mj-lt"/>
              <a:buAutoNum type="arabicPeriod"/>
            </a:pPr>
            <a:r>
              <a:rPr lang="en-US" dirty="0"/>
              <a:t>Systematization – completely abstracted and can be extended across multiple fields of measurement (ex. height, depth, length and distance in </a:t>
            </a:r>
            <a:r>
              <a:rPr lang="en-US" dirty="0" err="1"/>
              <a:t>metres</a:t>
            </a:r>
            <a:r>
              <a:rPr lang="en-US" dirty="0"/>
              <a:t>)</a:t>
            </a:r>
          </a:p>
        </p:txBody>
      </p:sp>
    </p:spTree>
    <p:extLst>
      <p:ext uri="{BB962C8B-B14F-4D97-AF65-F5344CB8AC3E}">
        <p14:creationId xmlns:p14="http://schemas.microsoft.com/office/powerpoint/2010/main" val="4171851612"/>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2448</TotalTime>
  <Words>2179</Words>
  <Application>Microsoft Office PowerPoint</Application>
  <PresentationFormat>On-screen Show (4:3)</PresentationFormat>
  <Paragraphs>195</Paragraphs>
  <Slides>27</Slides>
  <Notes>12</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Calibri</vt:lpstr>
      <vt:lpstr>Calibri Light</vt:lpstr>
      <vt:lpstr>Segoe UI</vt:lpstr>
      <vt:lpstr>Retrospect</vt:lpstr>
      <vt:lpstr>From Naming to Numbers</vt:lpstr>
      <vt:lpstr>Outline</vt:lpstr>
      <vt:lpstr>PowerPoint Presentation</vt:lpstr>
      <vt:lpstr>PowerPoint Presentation</vt:lpstr>
      <vt:lpstr>Language and Nature link</vt:lpstr>
      <vt:lpstr>Lexical Density</vt:lpstr>
      <vt:lpstr>Lexical Density - colours</vt:lpstr>
      <vt:lpstr>Lexical Density - colours</vt:lpstr>
      <vt:lpstr>4 Stages of measurement system evolution (Cooperrider and Gentner 2019)</vt:lpstr>
      <vt:lpstr>Quantification systems -  livestock</vt:lpstr>
      <vt:lpstr>Quantification systems –   Dry measures</vt:lpstr>
      <vt:lpstr>Quantification systems –   Dry measures</vt:lpstr>
      <vt:lpstr>Quantification systems –   Dry measures</vt:lpstr>
      <vt:lpstr>Quantification systems –   Dry measures</vt:lpstr>
      <vt:lpstr>Quantification systems –   Dry measures</vt:lpstr>
      <vt:lpstr>Quantification systems –   Dry measures</vt:lpstr>
      <vt:lpstr>Quantification systems –   Dry measures</vt:lpstr>
      <vt:lpstr>Event Description</vt:lpstr>
      <vt:lpstr>ḏīməh təghō:m fənwūk / gəreh fənwū:k For that you go straight on, go straight on  </vt:lpstr>
      <vt:lpstr>ghōm / ghōm / mġōrən ūfēf śayməl wə-ghōm ghōm ghōm əttā təksē məġṣayṣ  Continue going, and then turn left and keep going until you find an alley.</vt:lpstr>
      <vt:lpstr>ḏayk ḏ-agarəs / dfiṣ̌əs / wə-slō:::b / wət / əttā yūḳəf wət ūḳəf ḳfēd / that for the bell. Press it. And wait. When it stops, when it stops get out.</vt:lpstr>
      <vt:lpstr>PowerPoint Presentation</vt:lpstr>
      <vt:lpstr>PowerPoint Presentation</vt:lpstr>
      <vt:lpstr>PowerPoint Presentation</vt:lpstr>
      <vt:lpstr>Changes</vt:lpstr>
      <vt:lpstr>With thanks to</vt:lpstr>
      <vt:lpstr>Selected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Naming to Numbers</dc:title>
  <dc:creator>Andrea Boom</dc:creator>
  <cp:lastModifiedBy>Andrea Boom</cp:lastModifiedBy>
  <cp:revision>50</cp:revision>
  <dcterms:created xsi:type="dcterms:W3CDTF">2021-03-24T10:59:35Z</dcterms:created>
  <dcterms:modified xsi:type="dcterms:W3CDTF">2021-04-14T11:57:05Z</dcterms:modified>
</cp:coreProperties>
</file>